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0"/>
  </p:notesMasterIdLst>
  <p:sldIdLst>
    <p:sldId id="256" r:id="rId5"/>
    <p:sldId id="257" r:id="rId6"/>
    <p:sldId id="258" r:id="rId7"/>
    <p:sldId id="264" r:id="rId8"/>
    <p:sldId id="265" r:id="rId9"/>
  </p:sldIdLst>
  <p:sldSz cx="21383625"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72C723-A14F-8BA5-9BF3-529E3C743464}" name="Isherwood, Victoria" initials="VI" userId="S::Victoria.Isherwood@amey.co.uk::0b0f824d-4b94-42d7-8244-da8de768e963" providerId="AD"/>
  <p188:author id="{F8A0F92A-98BA-8D84-9372-30632E285164}" name="Lesley Cunningham" initials="LC" userId="S::Lesley.Cunningham@amey.co.uk::00178d33-ad16-46ec-b762-9d8ec880480d" providerId="AD"/>
  <p188:author id="{69E8673C-BF14-202E-30E9-E8955A211871}" name="Sylvia Griffiths" initials="SG" userId="S::s.griffiths@npt.gov.uk::03f91df9-092a-4ef6-8bb3-bb0e97fc08a6" providerId="AD"/>
  <p188:author id="{B08E4DA8-0125-F262-832C-BA3057DA5526}" name="Paul Beecham" initials="PB" userId="S::paul.beecham2@amey.co.uk::54c229bf-b494-4ea3-99e5-b2fec55996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76DC4-6F50-4C67-B6C3-88D9DBB7FF05}" v="8" dt="2026-01-28T09:34:48.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5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 Hill" userId="775b0edd-02a8-4a01-8eac-b8adeec7d880" providerId="ADAL" clId="{19DC8906-53E3-4A39-815E-6967110C5C5C}"/>
    <pc:docChg chg="undo custSel modSld">
      <pc:chgData name="Bethan Hill" userId="775b0edd-02a8-4a01-8eac-b8adeec7d880" providerId="ADAL" clId="{19DC8906-53E3-4A39-815E-6967110C5C5C}" dt="2026-01-20T11:44:22.751" v="5088" actId="20577"/>
      <pc:docMkLst>
        <pc:docMk/>
      </pc:docMkLst>
      <pc:sldChg chg="modSp mod modCm">
        <pc:chgData name="Bethan Hill" userId="775b0edd-02a8-4a01-8eac-b8adeec7d880" providerId="ADAL" clId="{19DC8906-53E3-4A39-815E-6967110C5C5C}" dt="2026-01-19T16:25:29.715" v="1424" actId="1076"/>
        <pc:sldMkLst>
          <pc:docMk/>
          <pc:sldMk cId="654890806" sldId="256"/>
        </pc:sldMkLst>
        <pc:spChg chg="mod">
          <ac:chgData name="Bethan Hill" userId="775b0edd-02a8-4a01-8eac-b8adeec7d880" providerId="ADAL" clId="{19DC8906-53E3-4A39-815E-6967110C5C5C}" dt="2026-01-19T16:01:15.229" v="203" actId="20577"/>
          <ac:spMkLst>
            <pc:docMk/>
            <pc:sldMk cId="654890806" sldId="256"/>
            <ac:spMk id="2" creationId="{6A1762FA-68E6-236A-D7CD-2E9A0A2C85BA}"/>
          </ac:spMkLst>
        </pc:spChg>
        <pc:spChg chg="mod">
          <ac:chgData name="Bethan Hill" userId="775b0edd-02a8-4a01-8eac-b8adeec7d880" providerId="ADAL" clId="{19DC8906-53E3-4A39-815E-6967110C5C5C}" dt="2026-01-19T16:14:48.175" v="1147" actId="1076"/>
          <ac:spMkLst>
            <pc:docMk/>
            <pc:sldMk cId="654890806" sldId="256"/>
            <ac:spMk id="9" creationId="{CB0E64BE-B4DF-4601-2502-740B898DF065}"/>
          </ac:spMkLst>
        </pc:spChg>
        <pc:spChg chg="mod">
          <ac:chgData name="Bethan Hill" userId="775b0edd-02a8-4a01-8eac-b8adeec7d880" providerId="ADAL" clId="{19DC8906-53E3-4A39-815E-6967110C5C5C}" dt="2026-01-19T16:14:51.550" v="1148" actId="1076"/>
          <ac:spMkLst>
            <pc:docMk/>
            <pc:sldMk cId="654890806" sldId="256"/>
            <ac:spMk id="10" creationId="{39200665-2F8A-822D-1A63-E1796EDDB109}"/>
          </ac:spMkLst>
        </pc:spChg>
        <pc:spChg chg="mod">
          <ac:chgData name="Bethan Hill" userId="775b0edd-02a8-4a01-8eac-b8adeec7d880" providerId="ADAL" clId="{19DC8906-53E3-4A39-815E-6967110C5C5C}" dt="2026-01-19T16:25:29.715" v="1424" actId="1076"/>
          <ac:spMkLst>
            <pc:docMk/>
            <pc:sldMk cId="654890806" sldId="256"/>
            <ac:spMk id="13" creationId="{09CCA14B-8FCF-DFD0-BB6F-8F45875B35D1}"/>
          </ac:spMkLst>
        </pc:spChg>
        <pc:spChg chg="mod">
          <ac:chgData name="Bethan Hill" userId="775b0edd-02a8-4a01-8eac-b8adeec7d880" providerId="ADAL" clId="{19DC8906-53E3-4A39-815E-6967110C5C5C}" dt="2026-01-19T16:25:19.221" v="1422" actId="6549"/>
          <ac:spMkLst>
            <pc:docMk/>
            <pc:sldMk cId="654890806" sldId="256"/>
            <ac:spMk id="17" creationId="{66442012-7F8D-0680-AA63-36C3168FCCCA}"/>
          </ac:spMkLst>
        </pc:spChg>
        <pc:spChg chg="mod">
          <ac:chgData name="Bethan Hill" userId="775b0edd-02a8-4a01-8eac-b8adeec7d880" providerId="ADAL" clId="{19DC8906-53E3-4A39-815E-6967110C5C5C}" dt="2026-01-19T16:25:25.783" v="1423" actId="1076"/>
          <ac:spMkLst>
            <pc:docMk/>
            <pc:sldMk cId="654890806" sldId="256"/>
            <ac:spMk id="21" creationId="{A9ACF476-505F-D24D-39F6-C954297B5B45}"/>
          </ac:spMkLst>
        </pc:spChg>
        <pc:extLst>
          <p:ext xmlns:p="http://schemas.openxmlformats.org/presentationml/2006/main" uri="{D6D511B9-2390-475A-947B-AFAB55BFBCF1}">
            <pc226:cmChg xmlns:pc226="http://schemas.microsoft.com/office/powerpoint/2022/06/main/command" chg="mod">
              <pc226:chgData name="Bethan Hill" userId="775b0edd-02a8-4a01-8eac-b8adeec7d880" providerId="ADAL" clId="{19DC8906-53E3-4A39-815E-6967110C5C5C}" dt="2026-01-19T16:25:19.221" v="1422" actId="6549"/>
              <pc2:cmMkLst xmlns:pc2="http://schemas.microsoft.com/office/powerpoint/2019/9/main/command">
                <pc:docMk/>
                <pc:sldMk cId="654890806" sldId="256"/>
                <pc2:cmMk id="{21F35947-2F95-4FFA-BDF1-C2E3826B9452}"/>
              </pc2:cmMkLst>
            </pc226:cmChg>
            <pc226:cmChg xmlns:pc226="http://schemas.microsoft.com/office/powerpoint/2022/06/main/command" chg="mod">
              <pc226:chgData name="Bethan Hill" userId="775b0edd-02a8-4a01-8eac-b8adeec7d880" providerId="ADAL" clId="{19DC8906-53E3-4A39-815E-6967110C5C5C}" dt="2026-01-19T16:01:15.229" v="203" actId="20577"/>
              <pc2:cmMkLst xmlns:pc2="http://schemas.microsoft.com/office/powerpoint/2019/9/main/command">
                <pc:docMk/>
                <pc:sldMk cId="654890806" sldId="256"/>
                <pc2:cmMk id="{A4F42449-EB06-4029-A1A3-32B57AF43EED}"/>
              </pc2:cmMkLst>
            </pc226:cmChg>
            <pc226:cmChg xmlns:pc226="http://schemas.microsoft.com/office/powerpoint/2022/06/main/command" chg="mod">
              <pc226:chgData name="Bethan Hill" userId="775b0edd-02a8-4a01-8eac-b8adeec7d880" providerId="ADAL" clId="{19DC8906-53E3-4A39-815E-6967110C5C5C}" dt="2026-01-19T16:14:16.721" v="1144" actId="20577"/>
              <pc2:cmMkLst xmlns:pc2="http://schemas.microsoft.com/office/powerpoint/2019/9/main/command">
                <pc:docMk/>
                <pc:sldMk cId="654890806" sldId="256"/>
                <pc2:cmMk id="{6C7EF15E-95C9-4902-8D1B-641D87622BEA}"/>
              </pc2:cmMkLst>
            </pc226:cmChg>
          </p:ext>
        </pc:extLst>
      </pc:sldChg>
      <pc:sldChg chg="modSp mod">
        <pc:chgData name="Bethan Hill" userId="775b0edd-02a8-4a01-8eac-b8adeec7d880" providerId="ADAL" clId="{19DC8906-53E3-4A39-815E-6967110C5C5C}" dt="2026-01-19T17:14:21.470" v="3394" actId="6549"/>
        <pc:sldMkLst>
          <pc:docMk/>
          <pc:sldMk cId="2801151893" sldId="257"/>
        </pc:sldMkLst>
        <pc:spChg chg="mod">
          <ac:chgData name="Bethan Hill" userId="775b0edd-02a8-4a01-8eac-b8adeec7d880" providerId="ADAL" clId="{19DC8906-53E3-4A39-815E-6967110C5C5C}" dt="2026-01-19T17:14:21.470" v="3394" actId="6549"/>
          <ac:spMkLst>
            <pc:docMk/>
            <pc:sldMk cId="2801151893" sldId="257"/>
            <ac:spMk id="3" creationId="{44B7380F-92DF-FA39-AEAA-0D9A66710239}"/>
          </ac:spMkLst>
        </pc:spChg>
        <pc:spChg chg="mod">
          <ac:chgData name="Bethan Hill" userId="775b0edd-02a8-4a01-8eac-b8adeec7d880" providerId="ADAL" clId="{19DC8906-53E3-4A39-815E-6967110C5C5C}" dt="2026-01-19T16:57:12.092" v="2490" actId="20577"/>
          <ac:spMkLst>
            <pc:docMk/>
            <pc:sldMk cId="2801151893" sldId="257"/>
            <ac:spMk id="7" creationId="{EC41B1AE-612E-178B-C321-1CC0FA8C6CA1}"/>
          </ac:spMkLst>
        </pc:spChg>
        <pc:spChg chg="mod">
          <ac:chgData name="Bethan Hill" userId="775b0edd-02a8-4a01-8eac-b8adeec7d880" providerId="ADAL" clId="{19DC8906-53E3-4A39-815E-6967110C5C5C}" dt="2026-01-19T16:58:19.410" v="2519" actId="20577"/>
          <ac:spMkLst>
            <pc:docMk/>
            <pc:sldMk cId="2801151893" sldId="257"/>
            <ac:spMk id="11" creationId="{9F5DE8CD-3C0C-1B0A-A1A8-7BD0114DFA2C}"/>
          </ac:spMkLst>
        </pc:spChg>
        <pc:spChg chg="mod">
          <ac:chgData name="Bethan Hill" userId="775b0edd-02a8-4a01-8eac-b8adeec7d880" providerId="ADAL" clId="{19DC8906-53E3-4A39-815E-6967110C5C5C}" dt="2026-01-19T16:26:51.797" v="1632" actId="20577"/>
          <ac:spMkLst>
            <pc:docMk/>
            <pc:sldMk cId="2801151893" sldId="257"/>
            <ac:spMk id="17" creationId="{EB230606-361F-9A87-259B-19F62EE12CEC}"/>
          </ac:spMkLst>
        </pc:spChg>
        <pc:spChg chg="mod">
          <ac:chgData name="Bethan Hill" userId="775b0edd-02a8-4a01-8eac-b8adeec7d880" providerId="ADAL" clId="{19DC8906-53E3-4A39-815E-6967110C5C5C}" dt="2026-01-19T16:57:43.252" v="2492" actId="207"/>
          <ac:spMkLst>
            <pc:docMk/>
            <pc:sldMk cId="2801151893" sldId="257"/>
            <ac:spMk id="19" creationId="{CEF5E622-81CD-8C58-D680-D94B1250C5AD}"/>
          </ac:spMkLst>
        </pc:spChg>
        <pc:picChg chg="mod">
          <ac:chgData name="Bethan Hill" userId="775b0edd-02a8-4a01-8eac-b8adeec7d880" providerId="ADAL" clId="{19DC8906-53E3-4A39-815E-6967110C5C5C}" dt="2026-01-19T16:56:57.301" v="2486" actId="14100"/>
          <ac:picMkLst>
            <pc:docMk/>
            <pc:sldMk cId="2801151893" sldId="257"/>
            <ac:picMk id="1026" creationId="{86B79ED8-17C6-B56C-EA86-CBA31D617F95}"/>
          </ac:picMkLst>
        </pc:picChg>
      </pc:sldChg>
      <pc:sldChg chg="modSp mod">
        <pc:chgData name="Bethan Hill" userId="775b0edd-02a8-4a01-8eac-b8adeec7d880" providerId="ADAL" clId="{19DC8906-53E3-4A39-815E-6967110C5C5C}" dt="2026-01-19T17:17:00.311" v="3400" actId="6549"/>
        <pc:sldMkLst>
          <pc:docMk/>
          <pc:sldMk cId="2007101594" sldId="258"/>
        </pc:sldMkLst>
        <pc:spChg chg="mod">
          <ac:chgData name="Bethan Hill" userId="775b0edd-02a8-4a01-8eac-b8adeec7d880" providerId="ADAL" clId="{19DC8906-53E3-4A39-815E-6967110C5C5C}" dt="2026-01-19T17:17:00.311" v="3400" actId="6549"/>
          <ac:spMkLst>
            <pc:docMk/>
            <pc:sldMk cId="2007101594" sldId="258"/>
            <ac:spMk id="8" creationId="{33030614-661C-2877-FF84-679FB722EB37}"/>
          </ac:spMkLst>
        </pc:spChg>
      </pc:sldChg>
      <pc:sldChg chg="modSp mod">
        <pc:chgData name="Bethan Hill" userId="775b0edd-02a8-4a01-8eac-b8adeec7d880" providerId="ADAL" clId="{19DC8906-53E3-4A39-815E-6967110C5C5C}" dt="2026-01-19T17:24:41.555" v="4005"/>
        <pc:sldMkLst>
          <pc:docMk/>
          <pc:sldMk cId="747141801" sldId="264"/>
        </pc:sldMkLst>
        <pc:spChg chg="mod">
          <ac:chgData name="Bethan Hill" userId="775b0edd-02a8-4a01-8eac-b8adeec7d880" providerId="ADAL" clId="{19DC8906-53E3-4A39-815E-6967110C5C5C}" dt="2026-01-19T17:22:37.045" v="3959" actId="20577"/>
          <ac:spMkLst>
            <pc:docMk/>
            <pc:sldMk cId="747141801" sldId="264"/>
            <ac:spMk id="7" creationId="{44F97472-D332-361C-6C18-30977FE680A9}"/>
          </ac:spMkLst>
        </pc:spChg>
        <pc:spChg chg="mod">
          <ac:chgData name="Bethan Hill" userId="775b0edd-02a8-4a01-8eac-b8adeec7d880" providerId="ADAL" clId="{19DC8906-53E3-4A39-815E-6967110C5C5C}" dt="2026-01-19T17:22:10.878" v="3906" actId="20577"/>
          <ac:spMkLst>
            <pc:docMk/>
            <pc:sldMk cId="747141801" sldId="264"/>
            <ac:spMk id="10" creationId="{39200665-2F8A-822D-1A63-E1796EDDB109}"/>
          </ac:spMkLst>
        </pc:spChg>
        <pc:graphicFrameChg chg="mod modGraphic">
          <ac:chgData name="Bethan Hill" userId="775b0edd-02a8-4a01-8eac-b8adeec7d880" providerId="ADAL" clId="{19DC8906-53E3-4A39-815E-6967110C5C5C}" dt="2026-01-19T17:24:41.555" v="4005"/>
          <ac:graphicFrameMkLst>
            <pc:docMk/>
            <pc:sldMk cId="747141801" sldId="264"/>
            <ac:graphicFrameMk id="5" creationId="{288E2193-B001-BB7B-FDCE-A6296F688AEB}"/>
          </ac:graphicFrameMkLst>
        </pc:graphicFrameChg>
      </pc:sldChg>
      <pc:sldChg chg="modSp mod">
        <pc:chgData name="Bethan Hill" userId="775b0edd-02a8-4a01-8eac-b8adeec7d880" providerId="ADAL" clId="{19DC8906-53E3-4A39-815E-6967110C5C5C}" dt="2026-01-20T11:44:22.751" v="5088" actId="20577"/>
        <pc:sldMkLst>
          <pc:docMk/>
          <pc:sldMk cId="2462193075" sldId="265"/>
        </pc:sldMkLst>
        <pc:spChg chg="mod">
          <ac:chgData name="Bethan Hill" userId="775b0edd-02a8-4a01-8eac-b8adeec7d880" providerId="ADAL" clId="{19DC8906-53E3-4A39-815E-6967110C5C5C}" dt="2026-01-20T11:32:34.893" v="4423" actId="20577"/>
          <ac:spMkLst>
            <pc:docMk/>
            <pc:sldMk cId="2462193075" sldId="265"/>
            <ac:spMk id="3" creationId="{D9B799D3-D50A-98CC-CB2C-2A2637FCCA92}"/>
          </ac:spMkLst>
        </pc:spChg>
        <pc:spChg chg="mod">
          <ac:chgData name="Bethan Hill" userId="775b0edd-02a8-4a01-8eac-b8adeec7d880" providerId="ADAL" clId="{19DC8906-53E3-4A39-815E-6967110C5C5C}" dt="2026-01-20T11:16:16.975" v="4387" actId="6549"/>
          <ac:spMkLst>
            <pc:docMk/>
            <pc:sldMk cId="2462193075" sldId="265"/>
            <ac:spMk id="5" creationId="{36572394-3BDB-E141-868F-42108BEEF129}"/>
          </ac:spMkLst>
        </pc:spChg>
        <pc:spChg chg="mod">
          <ac:chgData name="Bethan Hill" userId="775b0edd-02a8-4a01-8eac-b8adeec7d880" providerId="ADAL" clId="{19DC8906-53E3-4A39-815E-6967110C5C5C}" dt="2026-01-20T11:42:52.173" v="4895" actId="6549"/>
          <ac:spMkLst>
            <pc:docMk/>
            <pc:sldMk cId="2462193075" sldId="265"/>
            <ac:spMk id="7" creationId="{76704357-1DA4-FC3A-612A-1CA82A6045F6}"/>
          </ac:spMkLst>
        </pc:spChg>
        <pc:spChg chg="mod">
          <ac:chgData name="Bethan Hill" userId="775b0edd-02a8-4a01-8eac-b8adeec7d880" providerId="ADAL" clId="{19DC8906-53E3-4A39-815E-6967110C5C5C}" dt="2026-01-20T11:14:23.247" v="4064" actId="20577"/>
          <ac:spMkLst>
            <pc:docMk/>
            <pc:sldMk cId="2462193075" sldId="265"/>
            <ac:spMk id="10" creationId="{7E607656-8CF1-AAA7-0384-14A6B6C9C471}"/>
          </ac:spMkLst>
        </pc:spChg>
        <pc:spChg chg="mod">
          <ac:chgData name="Bethan Hill" userId="775b0edd-02a8-4a01-8eac-b8adeec7d880" providerId="ADAL" clId="{19DC8906-53E3-4A39-815E-6967110C5C5C}" dt="2026-01-20T11:44:22.751" v="5088" actId="20577"/>
          <ac:spMkLst>
            <pc:docMk/>
            <pc:sldMk cId="2462193075" sldId="265"/>
            <ac:spMk id="12" creationId="{E9ECF2E8-2471-1EC4-7D3C-CAB78CE1AB99}"/>
          </ac:spMkLst>
        </pc:spChg>
        <pc:spChg chg="mod">
          <ac:chgData name="Bethan Hill" userId="775b0edd-02a8-4a01-8eac-b8adeec7d880" providerId="ADAL" clId="{19DC8906-53E3-4A39-815E-6967110C5C5C}" dt="2026-01-20T11:43:39.247" v="4987" actId="20577"/>
          <ac:spMkLst>
            <pc:docMk/>
            <pc:sldMk cId="2462193075" sldId="265"/>
            <ac:spMk id="15" creationId="{D5D3EC65-D302-41B9-2D04-32C60B154F79}"/>
          </ac:spMkLst>
        </pc:spChg>
      </pc:sldChg>
    </pc:docChg>
  </pc:docChgLst>
  <pc:docChgLst>
    <pc:chgData name="Victoria Isherwood" userId="0b0f824d-4b94-42d7-8244-da8de768e963" providerId="ADAL" clId="{3AECFCDB-1D89-438C-A8B9-4CDD5408D3BF}"/>
    <pc:docChg chg="undo redo custSel modSld sldOrd">
      <pc:chgData name="Victoria Isherwood" userId="0b0f824d-4b94-42d7-8244-da8de768e963" providerId="ADAL" clId="{3AECFCDB-1D89-438C-A8B9-4CDD5408D3BF}" dt="2026-01-28T13:43:34.886" v="750" actId="20577"/>
      <pc:docMkLst>
        <pc:docMk/>
      </pc:docMkLst>
      <pc:sldChg chg="addSp delSp modSp mod modCm">
        <pc:chgData name="Victoria Isherwood" userId="0b0f824d-4b94-42d7-8244-da8de768e963" providerId="ADAL" clId="{3AECFCDB-1D89-438C-A8B9-4CDD5408D3BF}" dt="2026-01-20T15:29:05.567" v="712" actId="1076"/>
        <pc:sldMkLst>
          <pc:docMk/>
          <pc:sldMk cId="654890806" sldId="256"/>
        </pc:sldMkLst>
        <pc:spChg chg="mod">
          <ac:chgData name="Victoria Isherwood" userId="0b0f824d-4b94-42d7-8244-da8de768e963" providerId="ADAL" clId="{3AECFCDB-1D89-438C-A8B9-4CDD5408D3BF}" dt="2026-01-06T13:08:54.177" v="15" actId="404"/>
          <ac:spMkLst>
            <pc:docMk/>
            <pc:sldMk cId="654890806" sldId="256"/>
            <ac:spMk id="2" creationId="{6A1762FA-68E6-236A-D7CD-2E9A0A2C85BA}"/>
          </ac:spMkLst>
        </pc:spChg>
        <pc:spChg chg="mod">
          <ac:chgData name="Victoria Isherwood" userId="0b0f824d-4b94-42d7-8244-da8de768e963" providerId="ADAL" clId="{3AECFCDB-1D89-438C-A8B9-4CDD5408D3BF}" dt="2026-01-13T09:33:14.378" v="635" actId="13926"/>
          <ac:spMkLst>
            <pc:docMk/>
            <pc:sldMk cId="654890806" sldId="256"/>
            <ac:spMk id="17" creationId="{66442012-7F8D-0680-AA63-36C3168FCCCA}"/>
          </ac:spMkLst>
        </pc:spChg>
        <pc:picChg chg="add del mod">
          <ac:chgData name="Victoria Isherwood" userId="0b0f824d-4b94-42d7-8244-da8de768e963" providerId="ADAL" clId="{3AECFCDB-1D89-438C-A8B9-4CDD5408D3BF}" dt="2026-01-12T15:14:40.833" v="573" actId="21"/>
          <ac:picMkLst>
            <pc:docMk/>
            <pc:sldMk cId="654890806" sldId="256"/>
            <ac:picMk id="5" creationId="{2AAE735F-6E1B-C819-4FC9-EA099F98307A}"/>
          </ac:picMkLst>
        </pc:picChg>
        <pc:picChg chg="add mod">
          <ac:chgData name="Victoria Isherwood" userId="0b0f824d-4b94-42d7-8244-da8de768e963" providerId="ADAL" clId="{3AECFCDB-1D89-438C-A8B9-4CDD5408D3BF}" dt="2026-01-20T15:29:05.567" v="712" actId="1076"/>
          <ac:picMkLst>
            <pc:docMk/>
            <pc:sldMk cId="654890806" sldId="256"/>
            <ac:picMk id="6" creationId="{36EF1FBF-DC0F-C638-241C-AE161551D459}"/>
          </ac:picMkLst>
        </pc:picChg>
        <pc:extLst>
          <p:ext xmlns:p="http://schemas.openxmlformats.org/presentationml/2006/main" uri="{D6D511B9-2390-475A-947B-AFAB55BFBCF1}">
            <pc226:cmChg xmlns:pc226="http://schemas.microsoft.com/office/powerpoint/2022/06/main/command" chg="mod">
              <pc226:chgData name="Victoria Isherwood" userId="0b0f824d-4b94-42d7-8244-da8de768e963" providerId="ADAL" clId="{3AECFCDB-1D89-438C-A8B9-4CDD5408D3BF}" dt="2026-01-13T09:33:07.601" v="634" actId="20577"/>
              <pc2:cmMkLst xmlns:pc2="http://schemas.microsoft.com/office/powerpoint/2019/9/main/command">
                <pc:docMk/>
                <pc:sldMk cId="654890806" sldId="256"/>
                <pc2:cmMk id="{21F35947-2F95-4FFA-BDF1-C2E3826B9452}"/>
              </pc2:cmMkLst>
            </pc226:cmChg>
          </p:ext>
        </pc:extLst>
      </pc:sldChg>
      <pc:sldChg chg="addSp delSp modSp mod">
        <pc:chgData name="Victoria Isherwood" userId="0b0f824d-4b94-42d7-8244-da8de768e963" providerId="ADAL" clId="{3AECFCDB-1D89-438C-A8B9-4CDD5408D3BF}" dt="2026-01-07T11:25:52.074" v="571" actId="20577"/>
        <pc:sldMkLst>
          <pc:docMk/>
          <pc:sldMk cId="2801151893" sldId="257"/>
        </pc:sldMkLst>
        <pc:spChg chg="mod">
          <ac:chgData name="Victoria Isherwood" userId="0b0f824d-4b94-42d7-8244-da8de768e963" providerId="ADAL" clId="{3AECFCDB-1D89-438C-A8B9-4CDD5408D3BF}" dt="2026-01-07T11:15:00.591" v="242" actId="1076"/>
          <ac:spMkLst>
            <pc:docMk/>
            <pc:sldMk cId="2801151893" sldId="257"/>
            <ac:spMk id="3" creationId="{44B7380F-92DF-FA39-AEAA-0D9A66710239}"/>
          </ac:spMkLst>
        </pc:spChg>
        <pc:spChg chg="mod">
          <ac:chgData name="Victoria Isherwood" userId="0b0f824d-4b94-42d7-8244-da8de768e963" providerId="ADAL" clId="{3AECFCDB-1D89-438C-A8B9-4CDD5408D3BF}" dt="2026-01-07T10:59:16.716" v="89" actId="20577"/>
          <ac:spMkLst>
            <pc:docMk/>
            <pc:sldMk cId="2801151893" sldId="257"/>
            <ac:spMk id="5" creationId="{EED12854-6A80-D27D-28C0-AE9790EE93ED}"/>
          </ac:spMkLst>
        </pc:spChg>
        <pc:spChg chg="mod">
          <ac:chgData name="Victoria Isherwood" userId="0b0f824d-4b94-42d7-8244-da8de768e963" providerId="ADAL" clId="{3AECFCDB-1D89-438C-A8B9-4CDD5408D3BF}" dt="2026-01-07T11:15:14.919" v="253" actId="123"/>
          <ac:spMkLst>
            <pc:docMk/>
            <pc:sldMk cId="2801151893" sldId="257"/>
            <ac:spMk id="7" creationId="{EC41B1AE-612E-178B-C321-1CC0FA8C6CA1}"/>
          </ac:spMkLst>
        </pc:spChg>
        <pc:spChg chg="mod">
          <ac:chgData name="Victoria Isherwood" userId="0b0f824d-4b94-42d7-8244-da8de768e963" providerId="ADAL" clId="{3AECFCDB-1D89-438C-A8B9-4CDD5408D3BF}" dt="2026-01-07T11:15:04.455" v="243" actId="1076"/>
          <ac:spMkLst>
            <pc:docMk/>
            <pc:sldMk cId="2801151893" sldId="257"/>
            <ac:spMk id="9" creationId="{97F54F3C-D39B-BFFC-6CEB-9F181E03217B}"/>
          </ac:spMkLst>
        </pc:spChg>
        <pc:spChg chg="add mod">
          <ac:chgData name="Victoria Isherwood" userId="0b0f824d-4b94-42d7-8244-da8de768e963" providerId="ADAL" clId="{3AECFCDB-1D89-438C-A8B9-4CDD5408D3BF}" dt="2026-01-07T11:20:10.389" v="464" actId="14100"/>
          <ac:spMkLst>
            <pc:docMk/>
            <pc:sldMk cId="2801151893" sldId="257"/>
            <ac:spMk id="11" creationId="{9F5DE8CD-3C0C-1B0A-A1A8-7BD0114DFA2C}"/>
          </ac:spMkLst>
        </pc:spChg>
        <pc:spChg chg="add mod">
          <ac:chgData name="Victoria Isherwood" userId="0b0f824d-4b94-42d7-8244-da8de768e963" providerId="ADAL" clId="{3AECFCDB-1D89-438C-A8B9-4CDD5408D3BF}" dt="2026-01-07T11:23:36.262" v="476" actId="692"/>
          <ac:spMkLst>
            <pc:docMk/>
            <pc:sldMk cId="2801151893" sldId="257"/>
            <ac:spMk id="16" creationId="{8CC66FED-226D-ECA4-A378-BC44356B277E}"/>
          </ac:spMkLst>
        </pc:spChg>
        <pc:spChg chg="mod">
          <ac:chgData name="Victoria Isherwood" userId="0b0f824d-4b94-42d7-8244-da8de768e963" providerId="ADAL" clId="{3AECFCDB-1D89-438C-A8B9-4CDD5408D3BF}" dt="2026-01-07T11:16:18.433" v="323" actId="20577"/>
          <ac:spMkLst>
            <pc:docMk/>
            <pc:sldMk cId="2801151893" sldId="257"/>
            <ac:spMk id="17" creationId="{EB230606-361F-9A87-259B-19F62EE12CEC}"/>
          </ac:spMkLst>
        </pc:spChg>
        <pc:spChg chg="add mod">
          <ac:chgData name="Victoria Isherwood" userId="0b0f824d-4b94-42d7-8244-da8de768e963" providerId="ADAL" clId="{3AECFCDB-1D89-438C-A8B9-4CDD5408D3BF}" dt="2026-01-07T11:25:52.074" v="571" actId="20577"/>
          <ac:spMkLst>
            <pc:docMk/>
            <pc:sldMk cId="2801151893" sldId="257"/>
            <ac:spMk id="19" creationId="{CEF5E622-81CD-8C58-D680-D94B1250C5AD}"/>
          </ac:spMkLst>
        </pc:spChg>
        <pc:picChg chg="add mod">
          <ac:chgData name="Victoria Isherwood" userId="0b0f824d-4b94-42d7-8244-da8de768e963" providerId="ADAL" clId="{3AECFCDB-1D89-438C-A8B9-4CDD5408D3BF}" dt="2026-01-06T13:10:12.428" v="42" actId="1038"/>
          <ac:picMkLst>
            <pc:docMk/>
            <pc:sldMk cId="2801151893" sldId="257"/>
            <ac:picMk id="2" creationId="{0F171CE8-6582-A72A-6783-E3898CD81F3E}"/>
          </ac:picMkLst>
        </pc:picChg>
        <pc:picChg chg="add mod">
          <ac:chgData name="Victoria Isherwood" userId="0b0f824d-4b94-42d7-8244-da8de768e963" providerId="ADAL" clId="{3AECFCDB-1D89-438C-A8B9-4CDD5408D3BF}" dt="2026-01-07T11:17:37.798" v="378" actId="14861"/>
          <ac:picMkLst>
            <pc:docMk/>
            <pc:sldMk cId="2801151893" sldId="257"/>
            <ac:picMk id="1026" creationId="{86B79ED8-17C6-B56C-EA86-CBA31D617F95}"/>
          </ac:picMkLst>
        </pc:picChg>
        <pc:cxnChg chg="add mod">
          <ac:chgData name="Victoria Isherwood" userId="0b0f824d-4b94-42d7-8244-da8de768e963" providerId="ADAL" clId="{3AECFCDB-1D89-438C-A8B9-4CDD5408D3BF}" dt="2026-01-07T11:25:18.570" v="542" actId="14100"/>
          <ac:cxnSpMkLst>
            <pc:docMk/>
            <pc:sldMk cId="2801151893" sldId="257"/>
            <ac:cxnSpMk id="21" creationId="{D5D95A72-2799-B266-1F81-744A465306AC}"/>
          </ac:cxnSpMkLst>
        </pc:cxnChg>
      </pc:sldChg>
      <pc:sldChg chg="addSp delSp modSp mod ord">
        <pc:chgData name="Victoria Isherwood" userId="0b0f824d-4b94-42d7-8244-da8de768e963" providerId="ADAL" clId="{3AECFCDB-1D89-438C-A8B9-4CDD5408D3BF}" dt="2026-01-28T11:51:34.923" v="738" actId="20578"/>
        <pc:sldMkLst>
          <pc:docMk/>
          <pc:sldMk cId="2007101594" sldId="258"/>
        </pc:sldMkLst>
        <pc:spChg chg="mod">
          <ac:chgData name="Victoria Isherwood" userId="0b0f824d-4b94-42d7-8244-da8de768e963" providerId="ADAL" clId="{3AECFCDB-1D89-438C-A8B9-4CDD5408D3BF}" dt="2026-01-07T10:59:26.249" v="90" actId="20577"/>
          <ac:spMkLst>
            <pc:docMk/>
            <pc:sldMk cId="2007101594" sldId="258"/>
            <ac:spMk id="2" creationId="{6A1762FA-68E6-236A-D7CD-2E9A0A2C85BA}"/>
          </ac:spMkLst>
        </pc:spChg>
        <pc:spChg chg="mod">
          <ac:chgData name="Victoria Isherwood" userId="0b0f824d-4b94-42d7-8244-da8de768e963" providerId="ADAL" clId="{3AECFCDB-1D89-438C-A8B9-4CDD5408D3BF}" dt="2026-01-28T09:33:54.257" v="727" actId="1076"/>
          <ac:spMkLst>
            <pc:docMk/>
            <pc:sldMk cId="2007101594" sldId="258"/>
            <ac:spMk id="8" creationId="{33030614-661C-2877-FF84-679FB722EB37}"/>
          </ac:spMkLst>
        </pc:spChg>
        <pc:picChg chg="add mod">
          <ac:chgData name="Victoria Isherwood" userId="0b0f824d-4b94-42d7-8244-da8de768e963" providerId="ADAL" clId="{3AECFCDB-1D89-438C-A8B9-4CDD5408D3BF}" dt="2026-01-06T13:10:05.245" v="36" actId="1076"/>
          <ac:picMkLst>
            <pc:docMk/>
            <pc:sldMk cId="2007101594" sldId="258"/>
            <ac:picMk id="3" creationId="{8120EBD6-52C3-DA96-33B8-8BFA28E1155F}"/>
          </ac:picMkLst>
        </pc:picChg>
        <pc:picChg chg="add del mod">
          <ac:chgData name="Victoria Isherwood" userId="0b0f824d-4b94-42d7-8244-da8de768e963" providerId="ADAL" clId="{3AECFCDB-1D89-438C-A8B9-4CDD5408D3BF}" dt="2026-01-28T09:33:29.736" v="718" actId="478"/>
          <ac:picMkLst>
            <pc:docMk/>
            <pc:sldMk cId="2007101594" sldId="258"/>
            <ac:picMk id="4" creationId="{49CF52DA-D094-3CC0-3899-EB1A5F160DEC}"/>
          </ac:picMkLst>
        </pc:picChg>
        <pc:picChg chg="add del mod">
          <ac:chgData name="Victoria Isherwood" userId="0b0f824d-4b94-42d7-8244-da8de768e963" providerId="ADAL" clId="{3AECFCDB-1D89-438C-A8B9-4CDD5408D3BF}" dt="2026-01-28T09:33:31.683" v="719" actId="478"/>
          <ac:picMkLst>
            <pc:docMk/>
            <pc:sldMk cId="2007101594" sldId="258"/>
            <ac:picMk id="7" creationId="{18DE3B17-A864-2F6D-4453-6A2BD7C74525}"/>
          </ac:picMkLst>
        </pc:picChg>
        <pc:picChg chg="add mod">
          <ac:chgData name="Victoria Isherwood" userId="0b0f824d-4b94-42d7-8244-da8de768e963" providerId="ADAL" clId="{3AECFCDB-1D89-438C-A8B9-4CDD5408D3BF}" dt="2026-01-28T09:33:49.418" v="726" actId="1076"/>
          <ac:picMkLst>
            <pc:docMk/>
            <pc:sldMk cId="2007101594" sldId="258"/>
            <ac:picMk id="10" creationId="{ADD81B3B-9791-1425-8443-0E3D2872A257}"/>
          </ac:picMkLst>
        </pc:picChg>
        <pc:picChg chg="add mod">
          <ac:chgData name="Victoria Isherwood" userId="0b0f824d-4b94-42d7-8244-da8de768e963" providerId="ADAL" clId="{3AECFCDB-1D89-438C-A8B9-4CDD5408D3BF}" dt="2026-01-28T09:35:08.273" v="734" actId="14100"/>
          <ac:picMkLst>
            <pc:docMk/>
            <pc:sldMk cId="2007101594" sldId="258"/>
            <ac:picMk id="11" creationId="{CB9C9D9F-BA75-8D91-861A-7BADA15836DC}"/>
          </ac:picMkLst>
        </pc:picChg>
        <pc:picChg chg="add del mod">
          <ac:chgData name="Victoria Isherwood" userId="0b0f824d-4b94-42d7-8244-da8de768e963" providerId="ADAL" clId="{3AECFCDB-1D89-438C-A8B9-4CDD5408D3BF}" dt="2026-01-28T09:33:33.331" v="720" actId="478"/>
          <ac:picMkLst>
            <pc:docMk/>
            <pc:sldMk cId="2007101594" sldId="258"/>
            <ac:picMk id="15" creationId="{310F9A4B-F59A-6B26-7385-497F1F7FD1D1}"/>
          </ac:picMkLst>
        </pc:picChg>
        <pc:picChg chg="add del mod">
          <ac:chgData name="Victoria Isherwood" userId="0b0f824d-4b94-42d7-8244-da8de768e963" providerId="ADAL" clId="{3AECFCDB-1D89-438C-A8B9-4CDD5408D3BF}" dt="2026-01-28T09:33:34.604" v="721" actId="478"/>
          <ac:picMkLst>
            <pc:docMk/>
            <pc:sldMk cId="2007101594" sldId="258"/>
            <ac:picMk id="16" creationId="{EBA6D323-9CAA-13B6-8305-333EB52B3AEA}"/>
          </ac:picMkLst>
        </pc:picChg>
        <pc:picChg chg="add del mod">
          <ac:chgData name="Victoria Isherwood" userId="0b0f824d-4b94-42d7-8244-da8de768e963" providerId="ADAL" clId="{3AECFCDB-1D89-438C-A8B9-4CDD5408D3BF}" dt="2026-01-28T09:33:36.287" v="722" actId="478"/>
          <ac:picMkLst>
            <pc:docMk/>
            <pc:sldMk cId="2007101594" sldId="258"/>
            <ac:picMk id="18" creationId="{410395D7-1880-14AA-5116-7DA23BA022AF}"/>
          </ac:picMkLst>
        </pc:picChg>
      </pc:sldChg>
      <pc:sldChg chg="addSp delSp modSp mod">
        <pc:chgData name="Victoria Isherwood" userId="0b0f824d-4b94-42d7-8244-da8de768e963" providerId="ADAL" clId="{3AECFCDB-1D89-438C-A8B9-4CDD5408D3BF}" dt="2026-01-28T13:42:27.295" v="742" actId="1076"/>
        <pc:sldMkLst>
          <pc:docMk/>
          <pc:sldMk cId="747141801" sldId="264"/>
        </pc:sldMkLst>
        <pc:spChg chg="mod">
          <ac:chgData name="Victoria Isherwood" userId="0b0f824d-4b94-42d7-8244-da8de768e963" providerId="ADAL" clId="{3AECFCDB-1D89-438C-A8B9-4CDD5408D3BF}" dt="2026-01-07T10:59:31.001" v="91" actId="20577"/>
          <ac:spMkLst>
            <pc:docMk/>
            <pc:sldMk cId="747141801" sldId="264"/>
            <ac:spMk id="2" creationId="{6A1762FA-68E6-236A-D7CD-2E9A0A2C85BA}"/>
          </ac:spMkLst>
        </pc:spChg>
        <pc:spChg chg="mod">
          <ac:chgData name="Victoria Isherwood" userId="0b0f824d-4b94-42d7-8244-da8de768e963" providerId="ADAL" clId="{3AECFCDB-1D89-438C-A8B9-4CDD5408D3BF}" dt="2026-01-28T13:42:27.295" v="742" actId="1076"/>
          <ac:spMkLst>
            <pc:docMk/>
            <pc:sldMk cId="747141801" sldId="264"/>
            <ac:spMk id="7" creationId="{44F97472-D332-361C-6C18-30977FE680A9}"/>
          </ac:spMkLst>
        </pc:spChg>
        <pc:spChg chg="mod">
          <ac:chgData name="Victoria Isherwood" userId="0b0f824d-4b94-42d7-8244-da8de768e963" providerId="ADAL" clId="{3AECFCDB-1D89-438C-A8B9-4CDD5408D3BF}" dt="2026-01-28T13:42:13.076" v="739" actId="1076"/>
          <ac:spMkLst>
            <pc:docMk/>
            <pc:sldMk cId="747141801" sldId="264"/>
            <ac:spMk id="10" creationId="{39200665-2F8A-822D-1A63-E1796EDDB109}"/>
          </ac:spMkLst>
        </pc:spChg>
        <pc:graphicFrameChg chg="mod">
          <ac:chgData name="Victoria Isherwood" userId="0b0f824d-4b94-42d7-8244-da8de768e963" providerId="ADAL" clId="{3AECFCDB-1D89-438C-A8B9-4CDD5408D3BF}" dt="2026-01-28T13:42:18.400" v="741" actId="14100"/>
          <ac:graphicFrameMkLst>
            <pc:docMk/>
            <pc:sldMk cId="747141801" sldId="264"/>
            <ac:graphicFrameMk id="5" creationId="{288E2193-B001-BB7B-FDCE-A6296F688AEB}"/>
          </ac:graphicFrameMkLst>
        </pc:graphicFrameChg>
        <pc:picChg chg="add mod">
          <ac:chgData name="Victoria Isherwood" userId="0b0f824d-4b94-42d7-8244-da8de768e963" providerId="ADAL" clId="{3AECFCDB-1D89-438C-A8B9-4CDD5408D3BF}" dt="2026-01-06T13:10:35.458" v="57" actId="1038"/>
          <ac:picMkLst>
            <pc:docMk/>
            <pc:sldMk cId="747141801" sldId="264"/>
            <ac:picMk id="3" creationId="{FBABA372-49F3-6D0E-39F1-0F8F3976317C}"/>
          </ac:picMkLst>
        </pc:picChg>
      </pc:sldChg>
      <pc:sldChg chg="addSp delSp modSp mod">
        <pc:chgData name="Victoria Isherwood" userId="0b0f824d-4b94-42d7-8244-da8de768e963" providerId="ADAL" clId="{3AECFCDB-1D89-438C-A8B9-4CDD5408D3BF}" dt="2026-01-28T13:43:34.886" v="750" actId="20577"/>
        <pc:sldMkLst>
          <pc:docMk/>
          <pc:sldMk cId="2462193075" sldId="265"/>
        </pc:sldMkLst>
        <pc:spChg chg="mod">
          <ac:chgData name="Victoria Isherwood" userId="0b0f824d-4b94-42d7-8244-da8de768e963" providerId="ADAL" clId="{3AECFCDB-1D89-438C-A8B9-4CDD5408D3BF}" dt="2026-01-07T11:02:19.184" v="151" actId="6549"/>
          <ac:spMkLst>
            <pc:docMk/>
            <pc:sldMk cId="2462193075" sldId="265"/>
            <ac:spMk id="2" creationId="{C5603B4F-B0B8-3BF0-D349-EB8A45021EEB}"/>
          </ac:spMkLst>
        </pc:spChg>
        <pc:spChg chg="mod">
          <ac:chgData name="Victoria Isherwood" userId="0b0f824d-4b94-42d7-8244-da8de768e963" providerId="ADAL" clId="{3AECFCDB-1D89-438C-A8B9-4CDD5408D3BF}" dt="2026-01-07T11:01:49.574" v="143" actId="20578"/>
          <ac:spMkLst>
            <pc:docMk/>
            <pc:sldMk cId="2462193075" sldId="265"/>
            <ac:spMk id="3" creationId="{D9B799D3-D50A-98CC-CB2C-2A2637FCCA92}"/>
          </ac:spMkLst>
        </pc:spChg>
        <pc:spChg chg="mod">
          <ac:chgData name="Victoria Isherwood" userId="0b0f824d-4b94-42d7-8244-da8de768e963" providerId="ADAL" clId="{3AECFCDB-1D89-438C-A8B9-4CDD5408D3BF}" dt="2026-01-07T11:01:31.024" v="138" actId="255"/>
          <ac:spMkLst>
            <pc:docMk/>
            <pc:sldMk cId="2462193075" sldId="265"/>
            <ac:spMk id="5" creationId="{36572394-3BDB-E141-868F-42108BEEF129}"/>
          </ac:spMkLst>
        </pc:spChg>
        <pc:spChg chg="mod">
          <ac:chgData name="Victoria Isherwood" userId="0b0f824d-4b94-42d7-8244-da8de768e963" providerId="ADAL" clId="{3AECFCDB-1D89-438C-A8B9-4CDD5408D3BF}" dt="2026-01-28T13:43:34.886" v="750" actId="20577"/>
          <ac:spMkLst>
            <pc:docMk/>
            <pc:sldMk cId="2462193075" sldId="265"/>
            <ac:spMk id="7" creationId="{76704357-1DA4-FC3A-612A-1CA82A6045F6}"/>
          </ac:spMkLst>
        </pc:spChg>
        <pc:spChg chg="mod">
          <ac:chgData name="Victoria Isherwood" userId="0b0f824d-4b94-42d7-8244-da8de768e963" providerId="ADAL" clId="{3AECFCDB-1D89-438C-A8B9-4CDD5408D3BF}" dt="2026-01-07T11:01:24.708" v="136" actId="20577"/>
          <ac:spMkLst>
            <pc:docMk/>
            <pc:sldMk cId="2462193075" sldId="265"/>
            <ac:spMk id="10" creationId="{7E607656-8CF1-AAA7-0384-14A6B6C9C471}"/>
          </ac:spMkLst>
        </pc:spChg>
        <pc:spChg chg="mod">
          <ac:chgData name="Victoria Isherwood" userId="0b0f824d-4b94-42d7-8244-da8de768e963" providerId="ADAL" clId="{3AECFCDB-1D89-438C-A8B9-4CDD5408D3BF}" dt="2026-01-07T11:02:03.809" v="146" actId="255"/>
          <ac:spMkLst>
            <pc:docMk/>
            <pc:sldMk cId="2462193075" sldId="265"/>
            <ac:spMk id="15" creationId="{D5D3EC65-D302-41B9-2D04-32C60B154F79}"/>
          </ac:spMkLst>
        </pc:spChg>
        <pc:picChg chg="add mod">
          <ac:chgData name="Victoria Isherwood" userId="0b0f824d-4b94-42d7-8244-da8de768e963" providerId="ADAL" clId="{3AECFCDB-1D89-438C-A8B9-4CDD5408D3BF}" dt="2026-01-20T15:29:20.536" v="717" actId="1076"/>
          <ac:picMkLst>
            <pc:docMk/>
            <pc:sldMk cId="2462193075" sldId="265"/>
            <ac:picMk id="8" creationId="{B3BA57DC-1551-6204-6A43-573B046DFEF6}"/>
          </ac:picMkLst>
        </pc:picChg>
        <pc:picChg chg="add del mod">
          <ac:chgData name="Victoria Isherwood" userId="0b0f824d-4b94-42d7-8244-da8de768e963" providerId="ADAL" clId="{3AECFCDB-1D89-438C-A8B9-4CDD5408D3BF}" dt="2026-01-07T11:02:14.039" v="149" actId="478"/>
          <ac:picMkLst>
            <pc:docMk/>
            <pc:sldMk cId="2462193075" sldId="265"/>
            <ac:picMk id="9" creationId="{34E3A483-1716-17CD-0AC8-7BAEE5A10760}"/>
          </ac:picMkLst>
        </pc:picChg>
        <pc:picChg chg="add mod">
          <ac:chgData name="Victoria Isherwood" userId="0b0f824d-4b94-42d7-8244-da8de768e963" providerId="ADAL" clId="{3AECFCDB-1D89-438C-A8B9-4CDD5408D3BF}" dt="2026-01-06T13:11:22.558" v="80" actId="1037"/>
          <ac:picMkLst>
            <pc:docMk/>
            <pc:sldMk cId="2462193075" sldId="265"/>
            <ac:picMk id="14" creationId="{2957807F-BCDE-3AEA-B6F5-0E216A40A45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51A4F-E363-4DC0-B9E3-C29FE12977CE}"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CB351926-6856-41B7-A387-C53DC2A21B44}">
      <dgm:prSet custT="1"/>
      <dgm:spPr/>
      <dgm:t>
        <a:bodyPr/>
        <a:lstStyle/>
        <a:p>
          <a:pPr>
            <a:defRPr b="1"/>
          </a:pPr>
          <a:r>
            <a:rPr lang="en-US" sz="2400"/>
            <a:t>Feb. 2026</a:t>
          </a:r>
        </a:p>
      </dgm:t>
    </dgm:pt>
    <dgm:pt modelId="{8A791C85-718B-4579-9E5A-390342B095E5}" type="parTrans" cxnId="{EF394C3D-1EBD-4DCE-958D-403F77DCED31}">
      <dgm:prSet/>
      <dgm:spPr/>
      <dgm:t>
        <a:bodyPr/>
        <a:lstStyle/>
        <a:p>
          <a:endParaRPr lang="en-US"/>
        </a:p>
      </dgm:t>
    </dgm:pt>
    <dgm:pt modelId="{993CAE5C-8A5C-4CD0-93E1-B7DA39E13893}" type="sibTrans" cxnId="{EF394C3D-1EBD-4DCE-958D-403F77DCED31}">
      <dgm:prSet/>
      <dgm:spPr/>
      <dgm:t>
        <a:bodyPr/>
        <a:lstStyle/>
        <a:p>
          <a:endParaRPr lang="en-US"/>
        </a:p>
      </dgm:t>
    </dgm:pt>
    <dgm:pt modelId="{9392880A-BD34-4CE5-9216-02C140037576}">
      <dgm:prSet custT="1"/>
      <dgm:spPr/>
      <dgm:t>
        <a:bodyPr/>
        <a:lstStyle/>
        <a:p>
          <a:pPr algn="ct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Ymgynghoriad</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Cyhoeddus</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(6 </a:t>
          </a: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wythnos</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Bydd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yr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ymgynghoriad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cyhoeddus</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hwn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casglu</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adborth</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ar</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cynigion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ddefnyddir</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lunio</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dyluniad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cynllun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terfynol</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t>
          </a:r>
          <a:endParaRPr lang="en-US"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gm:t>
    </dgm:pt>
    <dgm:pt modelId="{7CC547AE-6850-43D8-911F-441D48C69E3E}" type="parTrans" cxnId="{657867D3-D2C1-453D-BF08-3E4498040B6A}">
      <dgm:prSet/>
      <dgm:spPr/>
      <dgm:t>
        <a:bodyPr/>
        <a:lstStyle/>
        <a:p>
          <a:endParaRPr lang="en-US"/>
        </a:p>
      </dgm:t>
    </dgm:pt>
    <dgm:pt modelId="{FA89C8C8-5F59-4E9C-BC87-42FBB964CF69}" type="sibTrans" cxnId="{657867D3-D2C1-453D-BF08-3E4498040B6A}">
      <dgm:prSet/>
      <dgm:spPr/>
      <dgm:t>
        <a:bodyPr/>
        <a:lstStyle/>
        <a:p>
          <a:endParaRPr lang="en-US"/>
        </a:p>
      </dgm:t>
    </dgm:pt>
    <dgm:pt modelId="{A823B72C-471D-4010-8D70-77C748C9E31A}">
      <dgm:prSet custT="1"/>
      <dgm:spPr/>
      <dgm:t>
        <a:bodyPr/>
        <a:lstStyle/>
        <a:p>
          <a:pPr>
            <a:defRPr b="1"/>
          </a:pPr>
          <a:r>
            <a:rPr lang="en-US" sz="2400" dirty="0"/>
            <a:t>Apr.–Dec. 2026</a:t>
          </a:r>
        </a:p>
      </dgm:t>
    </dgm:pt>
    <dgm:pt modelId="{16282ADF-DA4E-4EC1-843A-940A8816646F}" type="parTrans" cxnId="{4B6EA905-9094-48D8-8DA9-FCC5A7F7BDB8}">
      <dgm:prSet/>
      <dgm:spPr/>
      <dgm:t>
        <a:bodyPr/>
        <a:lstStyle/>
        <a:p>
          <a:endParaRPr lang="en-US"/>
        </a:p>
      </dgm:t>
    </dgm:pt>
    <dgm:pt modelId="{5651C2CA-BCA8-4FB7-ACE8-6AF7F2845455}" type="sibTrans" cxnId="{4B6EA905-9094-48D8-8DA9-FCC5A7F7BDB8}">
      <dgm:prSet/>
      <dgm:spPr/>
      <dgm:t>
        <a:bodyPr/>
        <a:lstStyle/>
        <a:p>
          <a:endParaRPr lang="en-US"/>
        </a:p>
      </dgm:t>
    </dgm:pt>
    <dgm:pt modelId="{79B65A3F-B692-4BDF-BD19-5D79D276EAD1}">
      <dgm:prSet custT="1"/>
      <dgm:spPr/>
      <dgm:t>
        <a:bodyPr/>
        <a:lstStyle/>
        <a:p>
          <a:pPr algn="ctr"/>
          <a:r>
            <a:rPr lang="en-GB" sz="2400" b="1" i="0" dirty="0" err="1"/>
            <a:t>Dyluniad</a:t>
          </a:r>
          <a:r>
            <a:rPr lang="en-GB" sz="2400" b="1" i="0" dirty="0"/>
            <a:t> </a:t>
          </a:r>
          <a:r>
            <a:rPr lang="en-GB" sz="2400" b="1" i="0" dirty="0" err="1"/>
            <a:t>manwl</a:t>
          </a:r>
          <a:r>
            <a:rPr lang="en-GB" sz="2400" b="1" i="0" dirty="0"/>
            <a:t> a </a:t>
          </a:r>
          <a:r>
            <a:rPr lang="en-GB" sz="2400" b="1" i="0" dirty="0" err="1"/>
            <a:t>thender</a:t>
          </a:r>
          <a:r>
            <a:rPr lang="en-GB" sz="2400" b="1" i="0" dirty="0"/>
            <a:t> (8 mis) - </a:t>
          </a:r>
          <a:r>
            <a:rPr lang="en-GB" sz="2400" b="0" i="0" dirty="0" err="1"/>
            <a:t>Bydd</a:t>
          </a:r>
          <a:r>
            <a:rPr lang="en-GB" sz="2400" b="0" i="0" dirty="0"/>
            <a:t> y </a:t>
          </a:r>
          <a:r>
            <a:rPr lang="en-GB" sz="2400" b="0" i="0" dirty="0" err="1"/>
            <a:t>dyluniad</a:t>
          </a:r>
          <a:r>
            <a:rPr lang="en-GB" sz="2400" b="0" i="0" dirty="0"/>
            <a:t> </a:t>
          </a:r>
          <a:r>
            <a:rPr lang="en-GB" sz="2400" b="0" i="0" dirty="0" err="1"/>
            <a:t>terfynol</a:t>
          </a:r>
          <a:r>
            <a:rPr lang="en-GB" sz="2400" b="0" i="0" dirty="0"/>
            <a:t> </a:t>
          </a:r>
          <a:r>
            <a:rPr lang="en-GB" sz="2400" b="0" i="0" dirty="0" err="1"/>
            <a:t>yn</a:t>
          </a:r>
          <a:r>
            <a:rPr lang="en-GB" sz="2400" b="0" i="0" dirty="0"/>
            <a:t> </a:t>
          </a:r>
          <a:r>
            <a:rPr lang="en-GB" sz="2400" b="0" i="0" dirty="0" err="1"/>
            <a:t>cael</a:t>
          </a:r>
          <a:r>
            <a:rPr lang="en-GB" sz="2400" b="0" i="0" dirty="0"/>
            <a:t> </a:t>
          </a:r>
          <a:r>
            <a:rPr lang="en-GB" sz="2400" b="0" i="0" dirty="0" err="1"/>
            <a:t>ei</a:t>
          </a:r>
          <a:r>
            <a:rPr lang="en-GB" sz="2400" b="0" i="0" dirty="0"/>
            <a:t> </a:t>
          </a:r>
          <a:r>
            <a:rPr lang="en-GB" sz="2400" b="0" i="0" dirty="0" err="1"/>
            <a:t>ddatblygu</a:t>
          </a:r>
          <a:r>
            <a:rPr lang="en-GB" sz="2400" b="0" i="0" dirty="0"/>
            <a:t>, </a:t>
          </a:r>
          <a:r>
            <a:rPr lang="en-GB" sz="2400" b="0" i="0" dirty="0" err="1"/>
            <a:t>gan</a:t>
          </a:r>
          <a:r>
            <a:rPr lang="en-GB" sz="2400" b="0" i="0" dirty="0"/>
            <a:t> </a:t>
          </a:r>
          <a:r>
            <a:rPr lang="en-GB" sz="2400" b="0" i="0" dirty="0" err="1"/>
            <a:t>ystyried</a:t>
          </a:r>
          <a:r>
            <a:rPr lang="en-GB" sz="2400" b="0" i="0" dirty="0"/>
            <a:t> </a:t>
          </a:r>
          <a:r>
            <a:rPr lang="en-GB" sz="2400" b="0" i="0" dirty="0" err="1"/>
            <a:t>adborth</a:t>
          </a:r>
          <a:r>
            <a:rPr lang="en-GB" sz="2400" b="0" i="0" dirty="0"/>
            <a:t> </a:t>
          </a:r>
          <a:r>
            <a:rPr lang="en-GB" sz="2400" b="0" i="0" dirty="0" err="1"/>
            <a:t>gan</a:t>
          </a:r>
          <a:r>
            <a:rPr lang="en-GB" sz="2400" b="0" i="0" dirty="0"/>
            <a:t> y </a:t>
          </a:r>
          <a:r>
            <a:rPr lang="en-GB" sz="2400" b="0" i="0" dirty="0" err="1"/>
            <a:t>cyhoedd</a:t>
          </a:r>
          <a:r>
            <a:rPr lang="en-GB" sz="2400" b="0" i="0" dirty="0"/>
            <a:t> a </a:t>
          </a:r>
          <a:r>
            <a:rPr lang="en-GB" sz="2400" b="0" i="0" dirty="0" err="1"/>
            <a:t>rhanddeiliaid</a:t>
          </a:r>
          <a:endParaRPr lang="en-US" sz="2400" b="0" dirty="0">
            <a:latin typeface="Calibri" panose="020F0502020204030204" pitchFamily="34" charset="0"/>
            <a:ea typeface="Calibri" panose="020F0502020204030204" pitchFamily="34" charset="0"/>
            <a:cs typeface="Calibri" panose="020F0502020204030204" pitchFamily="34" charset="0"/>
          </a:endParaRPr>
        </a:p>
      </dgm:t>
    </dgm:pt>
    <dgm:pt modelId="{2E3C9E71-9FE7-4C19-8EAB-AB5C70E38BD3}" type="parTrans" cxnId="{2626FA8B-9EEC-4BCD-A72B-4D4B9E6E2316}">
      <dgm:prSet/>
      <dgm:spPr/>
      <dgm:t>
        <a:bodyPr/>
        <a:lstStyle/>
        <a:p>
          <a:endParaRPr lang="en-US"/>
        </a:p>
      </dgm:t>
    </dgm:pt>
    <dgm:pt modelId="{C85857EE-46B5-48D7-BF97-40812162AF33}" type="sibTrans" cxnId="{2626FA8B-9EEC-4BCD-A72B-4D4B9E6E2316}">
      <dgm:prSet/>
      <dgm:spPr/>
      <dgm:t>
        <a:bodyPr/>
        <a:lstStyle/>
        <a:p>
          <a:endParaRPr lang="en-US"/>
        </a:p>
      </dgm:t>
    </dgm:pt>
    <dgm:pt modelId="{2E5E0FBE-B2F3-4C84-B5CE-CA0A67CC0748}">
      <dgm:prSet custT="1"/>
      <dgm:spPr/>
      <dgm:t>
        <a:bodyPr/>
        <a:lstStyle/>
        <a:p>
          <a:pPr>
            <a:defRPr b="1"/>
          </a:pPr>
          <a:r>
            <a:rPr lang="en-US" sz="2400"/>
            <a:t>Jan.–Dec. 2027</a:t>
          </a:r>
        </a:p>
      </dgm:t>
    </dgm:pt>
    <dgm:pt modelId="{F0E6806D-D176-422C-94F2-7CC620EB5FF1}" type="parTrans" cxnId="{568DEE42-10D1-405E-A9D0-5E3D1756F176}">
      <dgm:prSet/>
      <dgm:spPr/>
      <dgm:t>
        <a:bodyPr/>
        <a:lstStyle/>
        <a:p>
          <a:endParaRPr lang="en-US"/>
        </a:p>
      </dgm:t>
    </dgm:pt>
    <dgm:pt modelId="{2D4F9102-50F1-4F17-863A-7A914137A7B1}" type="sibTrans" cxnId="{568DEE42-10D1-405E-A9D0-5E3D1756F176}">
      <dgm:prSet/>
      <dgm:spPr/>
      <dgm:t>
        <a:bodyPr/>
        <a:lstStyle/>
        <a:p>
          <a:endParaRPr lang="en-US"/>
        </a:p>
      </dgm:t>
    </dgm:pt>
    <dgm:pt modelId="{BFB53E7B-B883-4DA1-A210-6ED49F33E4AE}">
      <dgm:prSet custT="1"/>
      <dgm:spPr/>
      <dgm:t>
        <a:bodyPr/>
        <a:lstStyle/>
        <a:p>
          <a:pPr algn="ctr"/>
          <a:r>
            <a:rPr lang="en-US" sz="2400" b="1" dirty="0" err="1">
              <a:latin typeface="Calibri" panose="020F0502020204030204" pitchFamily="34" charset="0"/>
              <a:ea typeface="Calibri" panose="020F0502020204030204" pitchFamily="34" charset="0"/>
              <a:cs typeface="Calibri" panose="020F0502020204030204" pitchFamily="34" charset="0"/>
            </a:rPr>
            <a:t>Adeiladu’r</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cynllun</a:t>
          </a:r>
          <a:r>
            <a:rPr lang="en-US" sz="2400" b="1" dirty="0">
              <a:latin typeface="Calibri" panose="020F0502020204030204" pitchFamily="34" charset="0"/>
              <a:ea typeface="Calibri" panose="020F0502020204030204" pitchFamily="34" charset="0"/>
              <a:cs typeface="Calibri" panose="020F0502020204030204" pitchFamily="34" charset="0"/>
            </a:rPr>
            <a:t> (12 mis)</a:t>
          </a:r>
        </a:p>
      </dgm:t>
    </dgm:pt>
    <dgm:pt modelId="{0767EB49-2A12-4A51-9F12-4C2B0D33D5CF}" type="parTrans" cxnId="{67E76562-75C8-4D47-AD83-0033A33BE183}">
      <dgm:prSet/>
      <dgm:spPr/>
      <dgm:t>
        <a:bodyPr/>
        <a:lstStyle/>
        <a:p>
          <a:endParaRPr lang="en-US"/>
        </a:p>
      </dgm:t>
    </dgm:pt>
    <dgm:pt modelId="{E17898E8-2D90-4A2F-BFEA-F174CBB9069C}" type="sibTrans" cxnId="{67E76562-75C8-4D47-AD83-0033A33BE183}">
      <dgm:prSet/>
      <dgm:spPr/>
      <dgm:t>
        <a:bodyPr/>
        <a:lstStyle/>
        <a:p>
          <a:endParaRPr lang="en-US"/>
        </a:p>
      </dgm:t>
    </dgm:pt>
    <dgm:pt modelId="{B764E08F-9FD8-48B7-BD10-774293679A58}">
      <dgm:prSet custT="1"/>
      <dgm:spPr/>
      <dgm:t>
        <a:bodyPr/>
        <a:lstStyle/>
        <a:p>
          <a:pPr>
            <a:defRPr b="1"/>
          </a:pPr>
          <a:r>
            <a:rPr lang="en-US" sz="2400"/>
            <a:t>2028</a:t>
          </a:r>
        </a:p>
      </dgm:t>
    </dgm:pt>
    <dgm:pt modelId="{F3FBFD6D-B4EC-456E-BBAB-EA688AB2EA0C}" type="parTrans" cxnId="{07981B62-810A-438D-AA26-5587999C1DA9}">
      <dgm:prSet/>
      <dgm:spPr/>
      <dgm:t>
        <a:bodyPr/>
        <a:lstStyle/>
        <a:p>
          <a:endParaRPr lang="en-US"/>
        </a:p>
      </dgm:t>
    </dgm:pt>
    <dgm:pt modelId="{963C0E3C-3331-4CC8-B1B8-68EBC127FBA9}" type="sibTrans" cxnId="{07981B62-810A-438D-AA26-5587999C1DA9}">
      <dgm:prSet/>
      <dgm:spPr/>
      <dgm:t>
        <a:bodyPr/>
        <a:lstStyle/>
        <a:p>
          <a:endParaRPr lang="en-US"/>
        </a:p>
      </dgm:t>
    </dgm:pt>
    <dgm:pt modelId="{464CF00A-8368-4FA8-8991-8FD5B1EE9581}">
      <dgm:prSet custT="1"/>
      <dgm:spPr/>
      <dgm:t>
        <a:bodyPr/>
        <a:lstStyle/>
        <a:p>
          <a:pPr algn="ctr"/>
          <a:r>
            <a:rPr lang="pt-BR" sz="2400" b="1" i="0"/>
            <a:t>Cynllun ar agor i'w ddefnyddio</a:t>
          </a:r>
          <a:endParaRPr lang="en-US" sz="2400" b="1" dirty="0">
            <a:latin typeface="Calibri" panose="020F0502020204030204" pitchFamily="34" charset="0"/>
            <a:ea typeface="Calibri" panose="020F0502020204030204" pitchFamily="34" charset="0"/>
            <a:cs typeface="Calibri" panose="020F0502020204030204" pitchFamily="34" charset="0"/>
          </a:endParaRPr>
        </a:p>
      </dgm:t>
    </dgm:pt>
    <dgm:pt modelId="{E784C2A8-4B1E-4768-AC22-012CE06DD32F}" type="parTrans" cxnId="{5A7AA0E6-7F23-4C12-8EE2-ADFA27A34F4E}">
      <dgm:prSet/>
      <dgm:spPr/>
      <dgm:t>
        <a:bodyPr/>
        <a:lstStyle/>
        <a:p>
          <a:endParaRPr lang="en-US"/>
        </a:p>
      </dgm:t>
    </dgm:pt>
    <dgm:pt modelId="{EB07485B-E839-4344-8329-B704FCCD30B3}" type="sibTrans" cxnId="{5A7AA0E6-7F23-4C12-8EE2-ADFA27A34F4E}">
      <dgm:prSet/>
      <dgm:spPr/>
      <dgm:t>
        <a:bodyPr/>
        <a:lstStyle/>
        <a:p>
          <a:endParaRPr lang="en-US"/>
        </a:p>
      </dgm:t>
    </dgm:pt>
    <dgm:pt modelId="{C48C0607-EE72-4205-B648-078B87FF9209}" type="pres">
      <dgm:prSet presAssocID="{A7B51A4F-E363-4DC0-B9E3-C29FE12977CE}" presName="root" presStyleCnt="0">
        <dgm:presLayoutVars>
          <dgm:chMax/>
          <dgm:chPref/>
          <dgm:animLvl val="lvl"/>
        </dgm:presLayoutVars>
      </dgm:prSet>
      <dgm:spPr/>
    </dgm:pt>
    <dgm:pt modelId="{907664E4-0A39-4D08-ACA8-6C605EFA8123}" type="pres">
      <dgm:prSet presAssocID="{A7B51A4F-E363-4DC0-B9E3-C29FE12977CE}" presName="divider" presStyleLbl="node1" presStyleIdx="0" presStyleCnt="1"/>
      <dgm:spPr/>
    </dgm:pt>
    <dgm:pt modelId="{33D1D85A-4584-485E-8854-11916092F66C}" type="pres">
      <dgm:prSet presAssocID="{A7B51A4F-E363-4DC0-B9E3-C29FE12977CE}" presName="nodes" presStyleCnt="0">
        <dgm:presLayoutVars>
          <dgm:chMax/>
          <dgm:chPref/>
          <dgm:animLvl val="lvl"/>
        </dgm:presLayoutVars>
      </dgm:prSet>
      <dgm:spPr/>
    </dgm:pt>
    <dgm:pt modelId="{031380D7-BC44-4794-A55C-C3031E746CA7}" type="pres">
      <dgm:prSet presAssocID="{CB351926-6856-41B7-A387-C53DC2A21B44}" presName="composite" presStyleCnt="0"/>
      <dgm:spPr/>
    </dgm:pt>
    <dgm:pt modelId="{2782E6C4-5D08-4611-AC13-F04C8A744D24}" type="pres">
      <dgm:prSet presAssocID="{CB351926-6856-41B7-A387-C53DC2A21B44}" presName="L1TextContainer" presStyleLbl="revTx" presStyleIdx="0" presStyleCnt="4">
        <dgm:presLayoutVars>
          <dgm:chMax val="1"/>
          <dgm:chPref val="1"/>
          <dgm:bulletEnabled val="1"/>
        </dgm:presLayoutVars>
      </dgm:prSet>
      <dgm:spPr/>
    </dgm:pt>
    <dgm:pt modelId="{2E4D911A-F52E-47EC-978E-2A36B28620BE}" type="pres">
      <dgm:prSet presAssocID="{CB351926-6856-41B7-A387-C53DC2A21B44}" presName="L2TextContainerWrapper" presStyleCnt="0">
        <dgm:presLayoutVars>
          <dgm:chMax val="0"/>
          <dgm:chPref val="0"/>
          <dgm:bulletEnabled val="1"/>
        </dgm:presLayoutVars>
      </dgm:prSet>
      <dgm:spPr/>
    </dgm:pt>
    <dgm:pt modelId="{A4850022-2EDF-40BA-9158-E9A29A1D6B33}" type="pres">
      <dgm:prSet presAssocID="{CB351926-6856-41B7-A387-C53DC2A21B44}" presName="L2TextContainer" presStyleLbl="bgAccFollowNode1" presStyleIdx="0" presStyleCnt="4" custLinFactNeighborX="-1876" custLinFactNeighborY="-1194"/>
      <dgm:spPr/>
    </dgm:pt>
    <dgm:pt modelId="{98CC53CB-E499-4E8D-BA3F-87ED77F79EF5}" type="pres">
      <dgm:prSet presAssocID="{CB351926-6856-41B7-A387-C53DC2A21B44}" presName="FlexibleEmptyPlaceHolder" presStyleCnt="0"/>
      <dgm:spPr/>
    </dgm:pt>
    <dgm:pt modelId="{6648CC8B-07F2-4D33-A946-62F998FB9B30}" type="pres">
      <dgm:prSet presAssocID="{CB351926-6856-41B7-A387-C53DC2A21B44}" presName="ConnectLine" presStyleLbl="alignNode1" presStyleIdx="0"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7EC2E4C7-6902-4344-8559-92FE771F7C8B}" type="pres">
      <dgm:prSet presAssocID="{CB351926-6856-41B7-A387-C53DC2A21B44}" presName="ConnectorPoint" presStyleLbl="fgAcc1" presStyleIdx="0" presStyleCnt="4"/>
      <dgm:spPr>
        <a:solidFill>
          <a:schemeClr val="lt1">
            <a:alpha val="90000"/>
            <a:hueOff val="0"/>
            <a:satOff val="0"/>
            <a:lumOff val="0"/>
            <a:alphaOff val="0"/>
          </a:schemeClr>
        </a:solidFill>
        <a:ln w="19050" cap="flat" cmpd="sng" algn="ctr">
          <a:noFill/>
          <a:prstDash val="solid"/>
          <a:miter lim="800000"/>
        </a:ln>
        <a:effectLst/>
      </dgm:spPr>
    </dgm:pt>
    <dgm:pt modelId="{FF400274-CF62-433E-945E-B7D9C1568F8A}" type="pres">
      <dgm:prSet presAssocID="{CB351926-6856-41B7-A387-C53DC2A21B44}" presName="EmptyPlaceHolder" presStyleCnt="0"/>
      <dgm:spPr/>
    </dgm:pt>
    <dgm:pt modelId="{1632F590-D086-4F81-A605-798312204DDB}" type="pres">
      <dgm:prSet presAssocID="{993CAE5C-8A5C-4CD0-93E1-B7DA39E13893}" presName="spaceBetweenRectangles" presStyleCnt="0"/>
      <dgm:spPr/>
    </dgm:pt>
    <dgm:pt modelId="{C4D75D9C-BA5A-401A-B9B0-F3974298244B}" type="pres">
      <dgm:prSet presAssocID="{A823B72C-471D-4010-8D70-77C748C9E31A}" presName="composite" presStyleCnt="0"/>
      <dgm:spPr/>
    </dgm:pt>
    <dgm:pt modelId="{69DCCFDD-1F13-43BC-BDAF-E0B30D43DC93}" type="pres">
      <dgm:prSet presAssocID="{A823B72C-471D-4010-8D70-77C748C9E31A}" presName="L1TextContainer" presStyleLbl="revTx" presStyleIdx="1" presStyleCnt="4">
        <dgm:presLayoutVars>
          <dgm:chMax val="1"/>
          <dgm:chPref val="1"/>
          <dgm:bulletEnabled val="1"/>
        </dgm:presLayoutVars>
      </dgm:prSet>
      <dgm:spPr/>
    </dgm:pt>
    <dgm:pt modelId="{AB8052BF-6D2B-43DC-BDBB-D0D7A58F71FE}" type="pres">
      <dgm:prSet presAssocID="{A823B72C-471D-4010-8D70-77C748C9E31A}" presName="L2TextContainerWrapper" presStyleCnt="0">
        <dgm:presLayoutVars>
          <dgm:chMax val="0"/>
          <dgm:chPref val="0"/>
          <dgm:bulletEnabled val="1"/>
        </dgm:presLayoutVars>
      </dgm:prSet>
      <dgm:spPr/>
    </dgm:pt>
    <dgm:pt modelId="{CA92B6E1-E8C1-41BF-9C02-5BCEB26E1457}" type="pres">
      <dgm:prSet presAssocID="{A823B72C-471D-4010-8D70-77C748C9E31A}" presName="L2TextContainer" presStyleLbl="bgAccFollowNode1" presStyleIdx="1" presStyleCnt="4"/>
      <dgm:spPr/>
    </dgm:pt>
    <dgm:pt modelId="{C2697AB0-B378-46A9-9D60-396B6FD76910}" type="pres">
      <dgm:prSet presAssocID="{A823B72C-471D-4010-8D70-77C748C9E31A}" presName="FlexibleEmptyPlaceHolder" presStyleCnt="0"/>
      <dgm:spPr/>
    </dgm:pt>
    <dgm:pt modelId="{83377508-1D33-4408-A686-A52E261F5569}" type="pres">
      <dgm:prSet presAssocID="{A823B72C-471D-4010-8D70-77C748C9E31A}" presName="ConnectLine" presStyleLbl="alignNode1" presStyleIdx="1"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EE2C7B7-8860-4CD4-9AE6-56BEDFBF8868}" type="pres">
      <dgm:prSet presAssocID="{A823B72C-471D-4010-8D70-77C748C9E31A}" presName="ConnectorPoint" presStyleLbl="fgAcc1" presStyleIdx="1" presStyleCnt="4"/>
      <dgm:spPr>
        <a:solidFill>
          <a:schemeClr val="lt1">
            <a:alpha val="90000"/>
            <a:hueOff val="0"/>
            <a:satOff val="0"/>
            <a:lumOff val="0"/>
            <a:alphaOff val="0"/>
          </a:schemeClr>
        </a:solidFill>
        <a:ln w="19050" cap="flat" cmpd="sng" algn="ctr">
          <a:noFill/>
          <a:prstDash val="solid"/>
          <a:miter lim="800000"/>
        </a:ln>
        <a:effectLst/>
      </dgm:spPr>
    </dgm:pt>
    <dgm:pt modelId="{C87D95F6-3C7B-4BED-A58E-806A632774D5}" type="pres">
      <dgm:prSet presAssocID="{A823B72C-471D-4010-8D70-77C748C9E31A}" presName="EmptyPlaceHolder" presStyleCnt="0"/>
      <dgm:spPr/>
    </dgm:pt>
    <dgm:pt modelId="{639A465A-9894-47B0-950C-72B809D58103}" type="pres">
      <dgm:prSet presAssocID="{5651C2CA-BCA8-4FB7-ACE8-6AF7F2845455}" presName="spaceBetweenRectangles" presStyleCnt="0"/>
      <dgm:spPr/>
    </dgm:pt>
    <dgm:pt modelId="{1DD3F302-DD6E-4AE6-B139-1CB6168E7356}" type="pres">
      <dgm:prSet presAssocID="{2E5E0FBE-B2F3-4C84-B5CE-CA0A67CC0748}" presName="composite" presStyleCnt="0"/>
      <dgm:spPr/>
    </dgm:pt>
    <dgm:pt modelId="{B836E3FA-85A7-4472-BD63-84082C971F18}" type="pres">
      <dgm:prSet presAssocID="{2E5E0FBE-B2F3-4C84-B5CE-CA0A67CC0748}" presName="L1TextContainer" presStyleLbl="revTx" presStyleIdx="2" presStyleCnt="4">
        <dgm:presLayoutVars>
          <dgm:chMax val="1"/>
          <dgm:chPref val="1"/>
          <dgm:bulletEnabled val="1"/>
        </dgm:presLayoutVars>
      </dgm:prSet>
      <dgm:spPr/>
    </dgm:pt>
    <dgm:pt modelId="{BD82479E-2FEF-4AC6-B264-EC578F260C6E}" type="pres">
      <dgm:prSet presAssocID="{2E5E0FBE-B2F3-4C84-B5CE-CA0A67CC0748}" presName="L2TextContainerWrapper" presStyleCnt="0">
        <dgm:presLayoutVars>
          <dgm:chMax val="0"/>
          <dgm:chPref val="0"/>
          <dgm:bulletEnabled val="1"/>
        </dgm:presLayoutVars>
      </dgm:prSet>
      <dgm:spPr/>
    </dgm:pt>
    <dgm:pt modelId="{754D9374-919E-4EC7-8D86-65291911D386}" type="pres">
      <dgm:prSet presAssocID="{2E5E0FBE-B2F3-4C84-B5CE-CA0A67CC0748}" presName="L2TextContainer" presStyleLbl="bgAccFollowNode1" presStyleIdx="2" presStyleCnt="4"/>
      <dgm:spPr/>
    </dgm:pt>
    <dgm:pt modelId="{9A46984E-9A25-4D16-98C2-DB9602A6FA73}" type="pres">
      <dgm:prSet presAssocID="{2E5E0FBE-B2F3-4C84-B5CE-CA0A67CC0748}" presName="FlexibleEmptyPlaceHolder" presStyleCnt="0"/>
      <dgm:spPr/>
    </dgm:pt>
    <dgm:pt modelId="{59A44F05-2A18-415E-AD2B-3A0E38110C6A}" type="pres">
      <dgm:prSet presAssocID="{2E5E0FBE-B2F3-4C84-B5CE-CA0A67CC0748}" presName="ConnectLine" presStyleLbl="alignNode1" presStyleIdx="2"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E494542D-37F7-4E2C-9FF0-AE4C40DC3C07}" type="pres">
      <dgm:prSet presAssocID="{2E5E0FBE-B2F3-4C84-B5CE-CA0A67CC0748}" presName="ConnectorPoint" presStyleLbl="fgAcc1" presStyleIdx="2" presStyleCnt="4"/>
      <dgm:spPr>
        <a:solidFill>
          <a:schemeClr val="lt1">
            <a:alpha val="90000"/>
            <a:hueOff val="0"/>
            <a:satOff val="0"/>
            <a:lumOff val="0"/>
            <a:alphaOff val="0"/>
          </a:schemeClr>
        </a:solidFill>
        <a:ln w="19050" cap="flat" cmpd="sng" algn="ctr">
          <a:noFill/>
          <a:prstDash val="solid"/>
          <a:miter lim="800000"/>
        </a:ln>
        <a:effectLst/>
      </dgm:spPr>
    </dgm:pt>
    <dgm:pt modelId="{030DF675-D833-49AB-9675-98AED85734F7}" type="pres">
      <dgm:prSet presAssocID="{2E5E0FBE-B2F3-4C84-B5CE-CA0A67CC0748}" presName="EmptyPlaceHolder" presStyleCnt="0"/>
      <dgm:spPr/>
    </dgm:pt>
    <dgm:pt modelId="{50DAC26B-2DC2-4D4C-9987-695115BE9DC1}" type="pres">
      <dgm:prSet presAssocID="{2D4F9102-50F1-4F17-863A-7A914137A7B1}" presName="spaceBetweenRectangles" presStyleCnt="0"/>
      <dgm:spPr/>
    </dgm:pt>
    <dgm:pt modelId="{40281B90-D49C-4441-81B7-FF74C7E35836}" type="pres">
      <dgm:prSet presAssocID="{B764E08F-9FD8-48B7-BD10-774293679A58}" presName="composite" presStyleCnt="0"/>
      <dgm:spPr/>
    </dgm:pt>
    <dgm:pt modelId="{DCB1572E-C249-41DD-B614-271E57461137}" type="pres">
      <dgm:prSet presAssocID="{B764E08F-9FD8-48B7-BD10-774293679A58}" presName="L1TextContainer" presStyleLbl="revTx" presStyleIdx="3" presStyleCnt="4">
        <dgm:presLayoutVars>
          <dgm:chMax val="1"/>
          <dgm:chPref val="1"/>
          <dgm:bulletEnabled val="1"/>
        </dgm:presLayoutVars>
      </dgm:prSet>
      <dgm:spPr/>
    </dgm:pt>
    <dgm:pt modelId="{F5ECC936-85D4-4EA7-B94F-93F691F27961}" type="pres">
      <dgm:prSet presAssocID="{B764E08F-9FD8-48B7-BD10-774293679A58}" presName="L2TextContainerWrapper" presStyleCnt="0">
        <dgm:presLayoutVars>
          <dgm:chMax val="0"/>
          <dgm:chPref val="0"/>
          <dgm:bulletEnabled val="1"/>
        </dgm:presLayoutVars>
      </dgm:prSet>
      <dgm:spPr/>
    </dgm:pt>
    <dgm:pt modelId="{1C28D6E1-0F84-4C58-8488-AE3E445155CC}" type="pres">
      <dgm:prSet presAssocID="{B764E08F-9FD8-48B7-BD10-774293679A58}" presName="L2TextContainer" presStyleLbl="bgAccFollowNode1" presStyleIdx="3" presStyleCnt="4"/>
      <dgm:spPr/>
    </dgm:pt>
    <dgm:pt modelId="{8A211A48-8F86-4B7B-BB5B-4E4D5DF495C4}" type="pres">
      <dgm:prSet presAssocID="{B764E08F-9FD8-48B7-BD10-774293679A58}" presName="FlexibleEmptyPlaceHolder" presStyleCnt="0"/>
      <dgm:spPr/>
    </dgm:pt>
    <dgm:pt modelId="{849DCEC1-BAF5-49A9-A1B7-9C4FA34A65FC}" type="pres">
      <dgm:prSet presAssocID="{B764E08F-9FD8-48B7-BD10-774293679A58}" presName="ConnectLine" presStyleLbl="alignNode1" presStyleIdx="3" presStyleCnt="4"/>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AFB48E4E-B7B9-4510-9FE7-30105CEBF897}" type="pres">
      <dgm:prSet presAssocID="{B764E08F-9FD8-48B7-BD10-774293679A58}" presName="ConnectorPoint" presStyleLbl="fgAcc1" presStyleIdx="3" presStyleCnt="4"/>
      <dgm:spPr>
        <a:solidFill>
          <a:schemeClr val="lt1">
            <a:alpha val="90000"/>
            <a:hueOff val="0"/>
            <a:satOff val="0"/>
            <a:lumOff val="0"/>
            <a:alphaOff val="0"/>
          </a:schemeClr>
        </a:solidFill>
        <a:ln w="19050" cap="flat" cmpd="sng" algn="ctr">
          <a:noFill/>
          <a:prstDash val="solid"/>
          <a:miter lim="800000"/>
        </a:ln>
        <a:effectLst/>
      </dgm:spPr>
    </dgm:pt>
    <dgm:pt modelId="{D5E0BE1D-D612-46BD-B6D1-A9A6D2B65FDB}" type="pres">
      <dgm:prSet presAssocID="{B764E08F-9FD8-48B7-BD10-774293679A58}" presName="EmptyPlaceHolder" presStyleCnt="0"/>
      <dgm:spPr/>
    </dgm:pt>
  </dgm:ptLst>
  <dgm:cxnLst>
    <dgm:cxn modelId="{4B6EA905-9094-48D8-8DA9-FCC5A7F7BDB8}" srcId="{A7B51A4F-E363-4DC0-B9E3-C29FE12977CE}" destId="{A823B72C-471D-4010-8D70-77C748C9E31A}" srcOrd="1" destOrd="0" parTransId="{16282ADF-DA4E-4EC1-843A-940A8816646F}" sibTransId="{5651C2CA-BCA8-4FB7-ACE8-6AF7F2845455}"/>
    <dgm:cxn modelId="{DCDDDB27-59C2-461E-B8D7-D582F41842A5}" type="presOf" srcId="{CB351926-6856-41B7-A387-C53DC2A21B44}" destId="{2782E6C4-5D08-4611-AC13-F04C8A744D24}" srcOrd="0" destOrd="0" presId="urn:microsoft.com/office/officeart/2017/3/layout/HorizontalPathTimeline"/>
    <dgm:cxn modelId="{EF394C3D-1EBD-4DCE-958D-403F77DCED31}" srcId="{A7B51A4F-E363-4DC0-B9E3-C29FE12977CE}" destId="{CB351926-6856-41B7-A387-C53DC2A21B44}" srcOrd="0" destOrd="0" parTransId="{8A791C85-718B-4579-9E5A-390342B095E5}" sibTransId="{993CAE5C-8A5C-4CD0-93E1-B7DA39E13893}"/>
    <dgm:cxn modelId="{9A4CC841-D82E-4D12-8287-18F5C9E0E1D9}" type="presOf" srcId="{9392880A-BD34-4CE5-9216-02C140037576}" destId="{A4850022-2EDF-40BA-9158-E9A29A1D6B33}" srcOrd="0" destOrd="0" presId="urn:microsoft.com/office/officeart/2017/3/layout/HorizontalPathTimeline"/>
    <dgm:cxn modelId="{07981B62-810A-438D-AA26-5587999C1DA9}" srcId="{A7B51A4F-E363-4DC0-B9E3-C29FE12977CE}" destId="{B764E08F-9FD8-48B7-BD10-774293679A58}" srcOrd="3" destOrd="0" parTransId="{F3FBFD6D-B4EC-456E-BBAB-EA688AB2EA0C}" sibTransId="{963C0E3C-3331-4CC8-B1B8-68EBC127FBA9}"/>
    <dgm:cxn modelId="{67E76562-75C8-4D47-AD83-0033A33BE183}" srcId="{2E5E0FBE-B2F3-4C84-B5CE-CA0A67CC0748}" destId="{BFB53E7B-B883-4DA1-A210-6ED49F33E4AE}" srcOrd="0" destOrd="0" parTransId="{0767EB49-2A12-4A51-9F12-4C2B0D33D5CF}" sibTransId="{E17898E8-2D90-4A2F-BFEA-F174CBB9069C}"/>
    <dgm:cxn modelId="{568DEE42-10D1-405E-A9D0-5E3D1756F176}" srcId="{A7B51A4F-E363-4DC0-B9E3-C29FE12977CE}" destId="{2E5E0FBE-B2F3-4C84-B5CE-CA0A67CC0748}" srcOrd="2" destOrd="0" parTransId="{F0E6806D-D176-422C-94F2-7CC620EB5FF1}" sibTransId="{2D4F9102-50F1-4F17-863A-7A914137A7B1}"/>
    <dgm:cxn modelId="{2626FA8B-9EEC-4BCD-A72B-4D4B9E6E2316}" srcId="{A823B72C-471D-4010-8D70-77C748C9E31A}" destId="{79B65A3F-B692-4BDF-BD19-5D79D276EAD1}" srcOrd="0" destOrd="0" parTransId="{2E3C9E71-9FE7-4C19-8EAB-AB5C70E38BD3}" sibTransId="{C85857EE-46B5-48D7-BF97-40812162AF33}"/>
    <dgm:cxn modelId="{597A089A-74DA-40CB-8E7B-91CB91CC0811}" type="presOf" srcId="{2E5E0FBE-B2F3-4C84-B5CE-CA0A67CC0748}" destId="{B836E3FA-85A7-4472-BD63-84082C971F18}" srcOrd="0" destOrd="0" presId="urn:microsoft.com/office/officeart/2017/3/layout/HorizontalPathTimeline"/>
    <dgm:cxn modelId="{6D2D46AD-7E6D-488A-850C-A54767F84F71}" type="presOf" srcId="{A823B72C-471D-4010-8D70-77C748C9E31A}" destId="{69DCCFDD-1F13-43BC-BDAF-E0B30D43DC93}" srcOrd="0" destOrd="0" presId="urn:microsoft.com/office/officeart/2017/3/layout/HorizontalPathTimeline"/>
    <dgm:cxn modelId="{00A8F2B8-2020-40FF-9DC9-1A2966B27F3C}" type="presOf" srcId="{BFB53E7B-B883-4DA1-A210-6ED49F33E4AE}" destId="{754D9374-919E-4EC7-8D86-65291911D386}" srcOrd="0" destOrd="0" presId="urn:microsoft.com/office/officeart/2017/3/layout/HorizontalPathTimeline"/>
    <dgm:cxn modelId="{C95BABBC-15FB-40FF-BA49-040F3CD61711}" type="presOf" srcId="{464CF00A-8368-4FA8-8991-8FD5B1EE9581}" destId="{1C28D6E1-0F84-4C58-8488-AE3E445155CC}" srcOrd="0" destOrd="0" presId="urn:microsoft.com/office/officeart/2017/3/layout/HorizontalPathTimeline"/>
    <dgm:cxn modelId="{F20A57BF-7097-47D3-8C36-72D97C1B1DB8}" type="presOf" srcId="{B764E08F-9FD8-48B7-BD10-774293679A58}" destId="{DCB1572E-C249-41DD-B614-271E57461137}" srcOrd="0" destOrd="0" presId="urn:microsoft.com/office/officeart/2017/3/layout/HorizontalPathTimeline"/>
    <dgm:cxn modelId="{657867D3-D2C1-453D-BF08-3E4498040B6A}" srcId="{CB351926-6856-41B7-A387-C53DC2A21B44}" destId="{9392880A-BD34-4CE5-9216-02C140037576}" srcOrd="0" destOrd="0" parTransId="{7CC547AE-6850-43D8-911F-441D48C69E3E}" sibTransId="{FA89C8C8-5F59-4E9C-BC87-42FBB964CF69}"/>
    <dgm:cxn modelId="{5A7AA0E6-7F23-4C12-8EE2-ADFA27A34F4E}" srcId="{B764E08F-9FD8-48B7-BD10-774293679A58}" destId="{464CF00A-8368-4FA8-8991-8FD5B1EE9581}" srcOrd="0" destOrd="0" parTransId="{E784C2A8-4B1E-4768-AC22-012CE06DD32F}" sibTransId="{EB07485B-E839-4344-8329-B704FCCD30B3}"/>
    <dgm:cxn modelId="{62DDEAEE-7FC7-49D6-8DA4-E6AB3F9B0273}" type="presOf" srcId="{A7B51A4F-E363-4DC0-B9E3-C29FE12977CE}" destId="{C48C0607-EE72-4205-B648-078B87FF9209}" srcOrd="0" destOrd="0" presId="urn:microsoft.com/office/officeart/2017/3/layout/HorizontalPathTimeline"/>
    <dgm:cxn modelId="{51C734FC-EE24-4290-9B2F-2DA87DF57645}" type="presOf" srcId="{79B65A3F-B692-4BDF-BD19-5D79D276EAD1}" destId="{CA92B6E1-E8C1-41BF-9C02-5BCEB26E1457}" srcOrd="0" destOrd="0" presId="urn:microsoft.com/office/officeart/2017/3/layout/HorizontalPathTimeline"/>
    <dgm:cxn modelId="{1470D81C-6BE6-44AF-B9F9-2EC697918832}" type="presParOf" srcId="{C48C0607-EE72-4205-B648-078B87FF9209}" destId="{907664E4-0A39-4D08-ACA8-6C605EFA8123}" srcOrd="0" destOrd="0" presId="urn:microsoft.com/office/officeart/2017/3/layout/HorizontalPathTimeline"/>
    <dgm:cxn modelId="{6DB5019B-60ED-40E0-BAF9-A730C2E5A523}" type="presParOf" srcId="{C48C0607-EE72-4205-B648-078B87FF9209}" destId="{33D1D85A-4584-485E-8854-11916092F66C}" srcOrd="1" destOrd="0" presId="urn:microsoft.com/office/officeart/2017/3/layout/HorizontalPathTimeline"/>
    <dgm:cxn modelId="{45B49AA4-4DD0-45A6-951C-F3D2E852FA84}" type="presParOf" srcId="{33D1D85A-4584-485E-8854-11916092F66C}" destId="{031380D7-BC44-4794-A55C-C3031E746CA7}" srcOrd="0" destOrd="0" presId="urn:microsoft.com/office/officeart/2017/3/layout/HorizontalPathTimeline"/>
    <dgm:cxn modelId="{28B57FF5-1E57-45BB-82B6-F3BFDA5C930B}" type="presParOf" srcId="{031380D7-BC44-4794-A55C-C3031E746CA7}" destId="{2782E6C4-5D08-4611-AC13-F04C8A744D24}" srcOrd="0" destOrd="0" presId="urn:microsoft.com/office/officeart/2017/3/layout/HorizontalPathTimeline"/>
    <dgm:cxn modelId="{1EA4C650-2753-47AF-A534-88E71A528EEB}" type="presParOf" srcId="{031380D7-BC44-4794-A55C-C3031E746CA7}" destId="{2E4D911A-F52E-47EC-978E-2A36B28620BE}" srcOrd="1" destOrd="0" presId="urn:microsoft.com/office/officeart/2017/3/layout/HorizontalPathTimeline"/>
    <dgm:cxn modelId="{BB7B1196-E735-425B-A7C1-EABC0E024114}" type="presParOf" srcId="{2E4D911A-F52E-47EC-978E-2A36B28620BE}" destId="{A4850022-2EDF-40BA-9158-E9A29A1D6B33}" srcOrd="0" destOrd="0" presId="urn:microsoft.com/office/officeart/2017/3/layout/HorizontalPathTimeline"/>
    <dgm:cxn modelId="{ABCB4503-3AB9-44A8-8E69-279F53D1838B}" type="presParOf" srcId="{2E4D911A-F52E-47EC-978E-2A36B28620BE}" destId="{98CC53CB-E499-4E8D-BA3F-87ED77F79EF5}" srcOrd="1" destOrd="0" presId="urn:microsoft.com/office/officeart/2017/3/layout/HorizontalPathTimeline"/>
    <dgm:cxn modelId="{66B8BA0B-389F-43C8-BF11-D6E515A3AEA9}" type="presParOf" srcId="{031380D7-BC44-4794-A55C-C3031E746CA7}" destId="{6648CC8B-07F2-4D33-A946-62F998FB9B30}" srcOrd="2" destOrd="0" presId="urn:microsoft.com/office/officeart/2017/3/layout/HorizontalPathTimeline"/>
    <dgm:cxn modelId="{D59EB940-3F3A-4866-B52E-CE0652A365B6}" type="presParOf" srcId="{031380D7-BC44-4794-A55C-C3031E746CA7}" destId="{7EC2E4C7-6902-4344-8559-92FE771F7C8B}" srcOrd="3" destOrd="0" presId="urn:microsoft.com/office/officeart/2017/3/layout/HorizontalPathTimeline"/>
    <dgm:cxn modelId="{E9612664-A652-45F5-9F42-05DB3C3859CB}" type="presParOf" srcId="{031380D7-BC44-4794-A55C-C3031E746CA7}" destId="{FF400274-CF62-433E-945E-B7D9C1568F8A}" srcOrd="4" destOrd="0" presId="urn:microsoft.com/office/officeart/2017/3/layout/HorizontalPathTimeline"/>
    <dgm:cxn modelId="{0038515B-44EA-4137-BC02-0349475FF1C6}" type="presParOf" srcId="{33D1D85A-4584-485E-8854-11916092F66C}" destId="{1632F590-D086-4F81-A605-798312204DDB}" srcOrd="1" destOrd="0" presId="urn:microsoft.com/office/officeart/2017/3/layout/HorizontalPathTimeline"/>
    <dgm:cxn modelId="{9345945C-067F-40E9-9B92-4B3D6E56A421}" type="presParOf" srcId="{33D1D85A-4584-485E-8854-11916092F66C}" destId="{C4D75D9C-BA5A-401A-B9B0-F3974298244B}" srcOrd="2" destOrd="0" presId="urn:microsoft.com/office/officeart/2017/3/layout/HorizontalPathTimeline"/>
    <dgm:cxn modelId="{1914D949-83B2-4A07-A43B-938DF498A743}" type="presParOf" srcId="{C4D75D9C-BA5A-401A-B9B0-F3974298244B}" destId="{69DCCFDD-1F13-43BC-BDAF-E0B30D43DC93}" srcOrd="0" destOrd="0" presId="urn:microsoft.com/office/officeart/2017/3/layout/HorizontalPathTimeline"/>
    <dgm:cxn modelId="{D016F2D1-6F5A-4981-8692-40696E56C33A}" type="presParOf" srcId="{C4D75D9C-BA5A-401A-B9B0-F3974298244B}" destId="{AB8052BF-6D2B-43DC-BDBB-D0D7A58F71FE}" srcOrd="1" destOrd="0" presId="urn:microsoft.com/office/officeart/2017/3/layout/HorizontalPathTimeline"/>
    <dgm:cxn modelId="{6EE198B1-EB0E-4E4A-8968-1712652129CF}" type="presParOf" srcId="{AB8052BF-6D2B-43DC-BDBB-D0D7A58F71FE}" destId="{CA92B6E1-E8C1-41BF-9C02-5BCEB26E1457}" srcOrd="0" destOrd="0" presId="urn:microsoft.com/office/officeart/2017/3/layout/HorizontalPathTimeline"/>
    <dgm:cxn modelId="{B3716B51-A1D8-49AE-9333-0D2D6BFFB3F6}" type="presParOf" srcId="{AB8052BF-6D2B-43DC-BDBB-D0D7A58F71FE}" destId="{C2697AB0-B378-46A9-9D60-396B6FD76910}" srcOrd="1" destOrd="0" presId="urn:microsoft.com/office/officeart/2017/3/layout/HorizontalPathTimeline"/>
    <dgm:cxn modelId="{0960ED45-8FEE-4D0E-9D12-20B497991FB9}" type="presParOf" srcId="{C4D75D9C-BA5A-401A-B9B0-F3974298244B}" destId="{83377508-1D33-4408-A686-A52E261F5569}" srcOrd="2" destOrd="0" presId="urn:microsoft.com/office/officeart/2017/3/layout/HorizontalPathTimeline"/>
    <dgm:cxn modelId="{5A818BEF-AAE5-4198-91A0-F19C0D3E6E36}" type="presParOf" srcId="{C4D75D9C-BA5A-401A-B9B0-F3974298244B}" destId="{EEE2C7B7-8860-4CD4-9AE6-56BEDFBF8868}" srcOrd="3" destOrd="0" presId="urn:microsoft.com/office/officeart/2017/3/layout/HorizontalPathTimeline"/>
    <dgm:cxn modelId="{F7A35D33-C3C8-4A18-8BAE-CB9CBCA08270}" type="presParOf" srcId="{C4D75D9C-BA5A-401A-B9B0-F3974298244B}" destId="{C87D95F6-3C7B-4BED-A58E-806A632774D5}" srcOrd="4" destOrd="0" presId="urn:microsoft.com/office/officeart/2017/3/layout/HorizontalPathTimeline"/>
    <dgm:cxn modelId="{3166B0DA-2CD3-45AC-8212-FD5473695928}" type="presParOf" srcId="{33D1D85A-4584-485E-8854-11916092F66C}" destId="{639A465A-9894-47B0-950C-72B809D58103}" srcOrd="3" destOrd="0" presId="urn:microsoft.com/office/officeart/2017/3/layout/HorizontalPathTimeline"/>
    <dgm:cxn modelId="{2B7BD4BF-7A77-4DB8-98D7-C02B5BB474B3}" type="presParOf" srcId="{33D1D85A-4584-485E-8854-11916092F66C}" destId="{1DD3F302-DD6E-4AE6-B139-1CB6168E7356}" srcOrd="4" destOrd="0" presId="urn:microsoft.com/office/officeart/2017/3/layout/HorizontalPathTimeline"/>
    <dgm:cxn modelId="{2282CE53-0CF2-4EFE-85FF-CC6D02376BE5}" type="presParOf" srcId="{1DD3F302-DD6E-4AE6-B139-1CB6168E7356}" destId="{B836E3FA-85A7-4472-BD63-84082C971F18}" srcOrd="0" destOrd="0" presId="urn:microsoft.com/office/officeart/2017/3/layout/HorizontalPathTimeline"/>
    <dgm:cxn modelId="{C297FFB4-E32B-45EA-B272-66EFAAC69893}" type="presParOf" srcId="{1DD3F302-DD6E-4AE6-B139-1CB6168E7356}" destId="{BD82479E-2FEF-4AC6-B264-EC578F260C6E}" srcOrd="1" destOrd="0" presId="urn:microsoft.com/office/officeart/2017/3/layout/HorizontalPathTimeline"/>
    <dgm:cxn modelId="{A4351C35-041C-4582-A805-C066F8106106}" type="presParOf" srcId="{BD82479E-2FEF-4AC6-B264-EC578F260C6E}" destId="{754D9374-919E-4EC7-8D86-65291911D386}" srcOrd="0" destOrd="0" presId="urn:microsoft.com/office/officeart/2017/3/layout/HorizontalPathTimeline"/>
    <dgm:cxn modelId="{FA8CAD3B-378E-4152-8F69-2521C6CDA7F7}" type="presParOf" srcId="{BD82479E-2FEF-4AC6-B264-EC578F260C6E}" destId="{9A46984E-9A25-4D16-98C2-DB9602A6FA73}" srcOrd="1" destOrd="0" presId="urn:microsoft.com/office/officeart/2017/3/layout/HorizontalPathTimeline"/>
    <dgm:cxn modelId="{20B0A4B9-7A8A-46D8-B0DE-7C5534DD8403}" type="presParOf" srcId="{1DD3F302-DD6E-4AE6-B139-1CB6168E7356}" destId="{59A44F05-2A18-415E-AD2B-3A0E38110C6A}" srcOrd="2" destOrd="0" presId="urn:microsoft.com/office/officeart/2017/3/layout/HorizontalPathTimeline"/>
    <dgm:cxn modelId="{0ECC21B0-B0C2-44B6-B1A4-D3209268DFE5}" type="presParOf" srcId="{1DD3F302-DD6E-4AE6-B139-1CB6168E7356}" destId="{E494542D-37F7-4E2C-9FF0-AE4C40DC3C07}" srcOrd="3" destOrd="0" presId="urn:microsoft.com/office/officeart/2017/3/layout/HorizontalPathTimeline"/>
    <dgm:cxn modelId="{2563A576-72B4-4F3C-90C9-8BB473975852}" type="presParOf" srcId="{1DD3F302-DD6E-4AE6-B139-1CB6168E7356}" destId="{030DF675-D833-49AB-9675-98AED85734F7}" srcOrd="4" destOrd="0" presId="urn:microsoft.com/office/officeart/2017/3/layout/HorizontalPathTimeline"/>
    <dgm:cxn modelId="{31D85FB9-8C9B-4D8D-BB5E-801B459EC18B}" type="presParOf" srcId="{33D1D85A-4584-485E-8854-11916092F66C}" destId="{50DAC26B-2DC2-4D4C-9987-695115BE9DC1}" srcOrd="5" destOrd="0" presId="urn:microsoft.com/office/officeart/2017/3/layout/HorizontalPathTimeline"/>
    <dgm:cxn modelId="{C60915EB-B0C5-40E6-AB17-0AA71110FEFD}" type="presParOf" srcId="{33D1D85A-4584-485E-8854-11916092F66C}" destId="{40281B90-D49C-4441-81B7-FF74C7E35836}" srcOrd="6" destOrd="0" presId="urn:microsoft.com/office/officeart/2017/3/layout/HorizontalPathTimeline"/>
    <dgm:cxn modelId="{8E594F9E-914B-4384-9094-715E60A005B3}" type="presParOf" srcId="{40281B90-D49C-4441-81B7-FF74C7E35836}" destId="{DCB1572E-C249-41DD-B614-271E57461137}" srcOrd="0" destOrd="0" presId="urn:microsoft.com/office/officeart/2017/3/layout/HorizontalPathTimeline"/>
    <dgm:cxn modelId="{4FA28318-D6FB-4138-9A50-9F0F98502D65}" type="presParOf" srcId="{40281B90-D49C-4441-81B7-FF74C7E35836}" destId="{F5ECC936-85D4-4EA7-B94F-93F691F27961}" srcOrd="1" destOrd="0" presId="urn:microsoft.com/office/officeart/2017/3/layout/HorizontalPathTimeline"/>
    <dgm:cxn modelId="{ECF5F02E-C3AD-414B-9CA0-2857770BFF21}" type="presParOf" srcId="{F5ECC936-85D4-4EA7-B94F-93F691F27961}" destId="{1C28D6E1-0F84-4C58-8488-AE3E445155CC}" srcOrd="0" destOrd="0" presId="urn:microsoft.com/office/officeart/2017/3/layout/HorizontalPathTimeline"/>
    <dgm:cxn modelId="{E54BFF6E-77BA-4849-93E6-46FFD5031900}" type="presParOf" srcId="{F5ECC936-85D4-4EA7-B94F-93F691F27961}" destId="{8A211A48-8F86-4B7B-BB5B-4E4D5DF495C4}" srcOrd="1" destOrd="0" presId="urn:microsoft.com/office/officeart/2017/3/layout/HorizontalPathTimeline"/>
    <dgm:cxn modelId="{45621DA0-F1DC-4E4B-80C1-C2E2C4120899}" type="presParOf" srcId="{40281B90-D49C-4441-81B7-FF74C7E35836}" destId="{849DCEC1-BAF5-49A9-A1B7-9C4FA34A65FC}" srcOrd="2" destOrd="0" presId="urn:microsoft.com/office/officeart/2017/3/layout/HorizontalPathTimeline"/>
    <dgm:cxn modelId="{95B5720C-C7C5-47E5-A075-40620B6CC894}" type="presParOf" srcId="{40281B90-D49C-4441-81B7-FF74C7E35836}" destId="{AFB48E4E-B7B9-4510-9FE7-30105CEBF897}" srcOrd="3" destOrd="0" presId="urn:microsoft.com/office/officeart/2017/3/layout/HorizontalPathTimeline"/>
    <dgm:cxn modelId="{BDAF3EF4-8816-480C-A25B-37ADF171CEA7}" type="presParOf" srcId="{40281B90-D49C-4441-81B7-FF74C7E35836}" destId="{D5E0BE1D-D612-46BD-B6D1-A9A6D2B65FDB}" srcOrd="4" destOrd="0" presId="urn:microsoft.com/office/officeart/2017/3/layout/HorizontalPath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E6C4-5D08-4611-AC13-F04C8A744D24}">
      <dsp:nvSpPr>
        <dsp:cNvPr id="0" name=""/>
        <dsp:cNvSpPr/>
      </dsp:nvSpPr>
      <dsp:spPr>
        <a:xfrm>
          <a:off x="827362" y="4008955"/>
          <a:ext cx="6598758" cy="84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a:t>Feb. 2026</a:t>
          </a:r>
        </a:p>
      </dsp:txBody>
      <dsp:txXfrm>
        <a:off x="827362" y="4008955"/>
        <a:ext cx="6598758" cy="843597"/>
      </dsp:txXfrm>
    </dsp:sp>
    <dsp:sp modelId="{907664E4-0A39-4D08-ACA8-6C605EFA8123}">
      <dsp:nvSpPr>
        <dsp:cNvPr id="0" name=""/>
        <dsp:cNvSpPr/>
      </dsp:nvSpPr>
      <dsp:spPr>
        <a:xfrm>
          <a:off x="0" y="3583424"/>
          <a:ext cx="20626156" cy="2986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50022-2EDF-40BA-9158-E9A29A1D6B33}">
      <dsp:nvSpPr>
        <dsp:cNvPr id="0" name=""/>
        <dsp:cNvSpPr/>
      </dsp:nvSpPr>
      <dsp:spPr>
        <a:xfrm>
          <a:off x="361252" y="470026"/>
          <a:ext cx="7258634" cy="1822507"/>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Ymgynghoriad</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Cyhoeddus</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(6 </a:t>
          </a:r>
          <a:r>
            <a:rPr lang="en-GB" sz="2400" b="1"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wythnos</a:t>
          </a:r>
          <a:r>
            <a:rPr lang="en-GB" sz="2400" b="1"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Bydd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yr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ymgynghoriad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cyhoeddus</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hwn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yn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casglu</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adborth</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ar</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cynigion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ddefnyddir</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i</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lunio</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dyluniad</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y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cynllun</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 </a:t>
          </a:r>
          <a:r>
            <a:rPr lang="en-GB" sz="2400" kern="1200" dirty="0" err="1">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terfynol</a:t>
          </a:r>
          <a:r>
            <a:rPr lang="en-GB"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rPr>
            <a:t>.</a:t>
          </a:r>
          <a:endParaRPr lang="en-US" sz="2400" kern="1200" dirty="0">
            <a:solidFill>
              <a:prstClr val="black">
                <a:hueOff val="0"/>
                <a:satOff val="0"/>
                <a:lumOff val="0"/>
                <a:alphaOff val="0"/>
              </a:prstClr>
            </a:solidFill>
            <a:latin typeface="Calibri" panose="020F0502020204030204" pitchFamily="34" charset="0"/>
            <a:ea typeface="Calibri" panose="020F0502020204030204" pitchFamily="34" charset="0"/>
            <a:cs typeface="Calibri" panose="020F0502020204030204" pitchFamily="34" charset="0"/>
          </a:endParaRPr>
        </a:p>
      </dsp:txBody>
      <dsp:txXfrm>
        <a:off x="361252" y="470026"/>
        <a:ext cx="7258634" cy="1822507"/>
      </dsp:txXfrm>
    </dsp:sp>
    <dsp:sp modelId="{6648CC8B-07F2-4D33-A946-62F998FB9B30}">
      <dsp:nvSpPr>
        <dsp:cNvPr id="0" name=""/>
        <dsp:cNvSpPr/>
      </dsp:nvSpPr>
      <dsp:spPr>
        <a:xfrm>
          <a:off x="4126742" y="2314294"/>
          <a:ext cx="0" cy="126912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9DCCFDD-1F13-43BC-BDAF-E0B30D43DC93}">
      <dsp:nvSpPr>
        <dsp:cNvPr id="0" name=""/>
        <dsp:cNvSpPr/>
      </dsp:nvSpPr>
      <dsp:spPr>
        <a:xfrm>
          <a:off x="4951586" y="2612913"/>
          <a:ext cx="6598758" cy="84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dirty="0"/>
            <a:t>Apr.–Dec. 2026</a:t>
          </a:r>
        </a:p>
      </dsp:txBody>
      <dsp:txXfrm>
        <a:off x="4951586" y="2612913"/>
        <a:ext cx="6598758" cy="843597"/>
      </dsp:txXfrm>
    </dsp:sp>
    <dsp:sp modelId="{CA92B6E1-E8C1-41BF-9C02-5BCEB26E1457}">
      <dsp:nvSpPr>
        <dsp:cNvPr id="0" name=""/>
        <dsp:cNvSpPr/>
      </dsp:nvSpPr>
      <dsp:spPr>
        <a:xfrm>
          <a:off x="4621649" y="5151172"/>
          <a:ext cx="7258634" cy="149705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GB" sz="2400" b="1" i="0" kern="1200" dirty="0" err="1"/>
            <a:t>Dyluniad</a:t>
          </a:r>
          <a:r>
            <a:rPr lang="en-GB" sz="2400" b="1" i="0" kern="1200" dirty="0"/>
            <a:t> </a:t>
          </a:r>
          <a:r>
            <a:rPr lang="en-GB" sz="2400" b="1" i="0" kern="1200" dirty="0" err="1"/>
            <a:t>manwl</a:t>
          </a:r>
          <a:r>
            <a:rPr lang="en-GB" sz="2400" b="1" i="0" kern="1200" dirty="0"/>
            <a:t> a </a:t>
          </a:r>
          <a:r>
            <a:rPr lang="en-GB" sz="2400" b="1" i="0" kern="1200" dirty="0" err="1"/>
            <a:t>thender</a:t>
          </a:r>
          <a:r>
            <a:rPr lang="en-GB" sz="2400" b="1" i="0" kern="1200" dirty="0"/>
            <a:t> (8 mis) - </a:t>
          </a:r>
          <a:r>
            <a:rPr lang="en-GB" sz="2400" b="0" i="0" kern="1200" dirty="0" err="1"/>
            <a:t>Bydd</a:t>
          </a:r>
          <a:r>
            <a:rPr lang="en-GB" sz="2400" b="0" i="0" kern="1200" dirty="0"/>
            <a:t> y </a:t>
          </a:r>
          <a:r>
            <a:rPr lang="en-GB" sz="2400" b="0" i="0" kern="1200" dirty="0" err="1"/>
            <a:t>dyluniad</a:t>
          </a:r>
          <a:r>
            <a:rPr lang="en-GB" sz="2400" b="0" i="0" kern="1200" dirty="0"/>
            <a:t> </a:t>
          </a:r>
          <a:r>
            <a:rPr lang="en-GB" sz="2400" b="0" i="0" kern="1200" dirty="0" err="1"/>
            <a:t>terfynol</a:t>
          </a:r>
          <a:r>
            <a:rPr lang="en-GB" sz="2400" b="0" i="0" kern="1200" dirty="0"/>
            <a:t> </a:t>
          </a:r>
          <a:r>
            <a:rPr lang="en-GB" sz="2400" b="0" i="0" kern="1200" dirty="0" err="1"/>
            <a:t>yn</a:t>
          </a:r>
          <a:r>
            <a:rPr lang="en-GB" sz="2400" b="0" i="0" kern="1200" dirty="0"/>
            <a:t> </a:t>
          </a:r>
          <a:r>
            <a:rPr lang="en-GB" sz="2400" b="0" i="0" kern="1200" dirty="0" err="1"/>
            <a:t>cael</a:t>
          </a:r>
          <a:r>
            <a:rPr lang="en-GB" sz="2400" b="0" i="0" kern="1200" dirty="0"/>
            <a:t> </a:t>
          </a:r>
          <a:r>
            <a:rPr lang="en-GB" sz="2400" b="0" i="0" kern="1200" dirty="0" err="1"/>
            <a:t>ei</a:t>
          </a:r>
          <a:r>
            <a:rPr lang="en-GB" sz="2400" b="0" i="0" kern="1200" dirty="0"/>
            <a:t> </a:t>
          </a:r>
          <a:r>
            <a:rPr lang="en-GB" sz="2400" b="0" i="0" kern="1200" dirty="0" err="1"/>
            <a:t>ddatblygu</a:t>
          </a:r>
          <a:r>
            <a:rPr lang="en-GB" sz="2400" b="0" i="0" kern="1200" dirty="0"/>
            <a:t>, </a:t>
          </a:r>
          <a:r>
            <a:rPr lang="en-GB" sz="2400" b="0" i="0" kern="1200" dirty="0" err="1"/>
            <a:t>gan</a:t>
          </a:r>
          <a:r>
            <a:rPr lang="en-GB" sz="2400" b="0" i="0" kern="1200" dirty="0"/>
            <a:t> </a:t>
          </a:r>
          <a:r>
            <a:rPr lang="en-GB" sz="2400" b="0" i="0" kern="1200" dirty="0" err="1"/>
            <a:t>ystyried</a:t>
          </a:r>
          <a:r>
            <a:rPr lang="en-GB" sz="2400" b="0" i="0" kern="1200" dirty="0"/>
            <a:t> </a:t>
          </a:r>
          <a:r>
            <a:rPr lang="en-GB" sz="2400" b="0" i="0" kern="1200" dirty="0" err="1"/>
            <a:t>adborth</a:t>
          </a:r>
          <a:r>
            <a:rPr lang="en-GB" sz="2400" b="0" i="0" kern="1200" dirty="0"/>
            <a:t> </a:t>
          </a:r>
          <a:r>
            <a:rPr lang="en-GB" sz="2400" b="0" i="0" kern="1200" dirty="0" err="1"/>
            <a:t>gan</a:t>
          </a:r>
          <a:r>
            <a:rPr lang="en-GB" sz="2400" b="0" i="0" kern="1200" dirty="0"/>
            <a:t> y </a:t>
          </a:r>
          <a:r>
            <a:rPr lang="en-GB" sz="2400" b="0" i="0" kern="1200" dirty="0" err="1"/>
            <a:t>cyhoedd</a:t>
          </a:r>
          <a:r>
            <a:rPr lang="en-GB" sz="2400" b="0" i="0" kern="1200" dirty="0"/>
            <a:t> a </a:t>
          </a:r>
          <a:r>
            <a:rPr lang="en-GB" sz="2400" b="0" i="0" kern="1200" dirty="0" err="1"/>
            <a:t>rhanddeiliaid</a:t>
          </a:r>
          <a:endParaRPr lang="en-US" sz="2400" b="0" kern="1200" dirty="0">
            <a:latin typeface="Calibri" panose="020F0502020204030204" pitchFamily="34" charset="0"/>
            <a:ea typeface="Calibri" panose="020F0502020204030204" pitchFamily="34" charset="0"/>
            <a:cs typeface="Calibri" panose="020F0502020204030204" pitchFamily="34" charset="0"/>
          </a:endParaRPr>
        </a:p>
      </dsp:txBody>
      <dsp:txXfrm>
        <a:off x="4621649" y="5151172"/>
        <a:ext cx="7258634" cy="1497059"/>
      </dsp:txXfrm>
    </dsp:sp>
    <dsp:sp modelId="{83377508-1D33-4408-A686-A52E261F5569}">
      <dsp:nvSpPr>
        <dsp:cNvPr id="0" name=""/>
        <dsp:cNvSpPr/>
      </dsp:nvSpPr>
      <dsp:spPr>
        <a:xfrm>
          <a:off x="8250966" y="3882042"/>
          <a:ext cx="0" cy="126912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EC2E4C7-6902-4344-8559-92FE771F7C8B}">
      <dsp:nvSpPr>
        <dsp:cNvPr id="0" name=""/>
        <dsp:cNvSpPr/>
      </dsp:nvSpPr>
      <dsp:spPr>
        <a:xfrm>
          <a:off x="4033423" y="3639415"/>
          <a:ext cx="186636" cy="18663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EE2C7B7-8860-4CD4-9AE6-56BEDFBF8868}">
      <dsp:nvSpPr>
        <dsp:cNvPr id="0" name=""/>
        <dsp:cNvSpPr/>
      </dsp:nvSpPr>
      <dsp:spPr>
        <a:xfrm>
          <a:off x="8157648" y="3639415"/>
          <a:ext cx="186636" cy="18663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836E3FA-85A7-4472-BD63-84082C971F18}">
      <dsp:nvSpPr>
        <dsp:cNvPr id="0" name=""/>
        <dsp:cNvSpPr/>
      </dsp:nvSpPr>
      <dsp:spPr>
        <a:xfrm>
          <a:off x="9075811" y="4008955"/>
          <a:ext cx="6598758" cy="84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1066800">
            <a:lnSpc>
              <a:spcPct val="90000"/>
            </a:lnSpc>
            <a:spcBef>
              <a:spcPct val="0"/>
            </a:spcBef>
            <a:spcAft>
              <a:spcPct val="35000"/>
            </a:spcAft>
            <a:buNone/>
            <a:defRPr b="1"/>
          </a:pPr>
          <a:r>
            <a:rPr lang="en-US" sz="2400" kern="1200"/>
            <a:t>Jan.–Dec. 2027</a:t>
          </a:r>
        </a:p>
      </dsp:txBody>
      <dsp:txXfrm>
        <a:off x="9075811" y="4008955"/>
        <a:ext cx="6598758" cy="843597"/>
      </dsp:txXfrm>
    </dsp:sp>
    <dsp:sp modelId="{754D9374-919E-4EC7-8D86-65291911D386}">
      <dsp:nvSpPr>
        <dsp:cNvPr id="0" name=""/>
        <dsp:cNvSpPr/>
      </dsp:nvSpPr>
      <dsp:spPr>
        <a:xfrm>
          <a:off x="8745873" y="1272862"/>
          <a:ext cx="7258634" cy="104143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Calibri" panose="020F0502020204030204" pitchFamily="34" charset="0"/>
              <a:ea typeface="Calibri" panose="020F0502020204030204" pitchFamily="34" charset="0"/>
              <a:cs typeface="Calibri" panose="020F0502020204030204" pitchFamily="34" charset="0"/>
            </a:rPr>
            <a:t>Adeiladu’r</a:t>
          </a:r>
          <a:r>
            <a:rPr lang="en-US" sz="2400" b="1" kern="1200" dirty="0">
              <a:latin typeface="Calibri" panose="020F0502020204030204" pitchFamily="34" charset="0"/>
              <a:ea typeface="Calibri" panose="020F0502020204030204" pitchFamily="34" charset="0"/>
              <a:cs typeface="Calibri" panose="020F0502020204030204" pitchFamily="34" charset="0"/>
            </a:rPr>
            <a:t> </a:t>
          </a:r>
          <a:r>
            <a:rPr lang="en-US" sz="2400" b="1" kern="1200" dirty="0" err="1">
              <a:latin typeface="Calibri" panose="020F0502020204030204" pitchFamily="34" charset="0"/>
              <a:ea typeface="Calibri" panose="020F0502020204030204" pitchFamily="34" charset="0"/>
              <a:cs typeface="Calibri" panose="020F0502020204030204" pitchFamily="34" charset="0"/>
            </a:rPr>
            <a:t>cynllun</a:t>
          </a:r>
          <a:r>
            <a:rPr lang="en-US" sz="2400" b="1" kern="1200" dirty="0">
              <a:latin typeface="Calibri" panose="020F0502020204030204" pitchFamily="34" charset="0"/>
              <a:ea typeface="Calibri" panose="020F0502020204030204" pitchFamily="34" charset="0"/>
              <a:cs typeface="Calibri" panose="020F0502020204030204" pitchFamily="34" charset="0"/>
            </a:rPr>
            <a:t> (12 mis)</a:t>
          </a:r>
        </a:p>
      </dsp:txBody>
      <dsp:txXfrm>
        <a:off x="8745873" y="1272862"/>
        <a:ext cx="7258634" cy="1041432"/>
      </dsp:txXfrm>
    </dsp:sp>
    <dsp:sp modelId="{59A44F05-2A18-415E-AD2B-3A0E38110C6A}">
      <dsp:nvSpPr>
        <dsp:cNvPr id="0" name=""/>
        <dsp:cNvSpPr/>
      </dsp:nvSpPr>
      <dsp:spPr>
        <a:xfrm>
          <a:off x="12375190" y="2314294"/>
          <a:ext cx="0" cy="126912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CB1572E-C249-41DD-B614-271E57461137}">
      <dsp:nvSpPr>
        <dsp:cNvPr id="0" name=""/>
        <dsp:cNvSpPr/>
      </dsp:nvSpPr>
      <dsp:spPr>
        <a:xfrm>
          <a:off x="13200035" y="2612913"/>
          <a:ext cx="6598758" cy="84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1066800">
            <a:lnSpc>
              <a:spcPct val="90000"/>
            </a:lnSpc>
            <a:spcBef>
              <a:spcPct val="0"/>
            </a:spcBef>
            <a:spcAft>
              <a:spcPct val="35000"/>
            </a:spcAft>
            <a:buNone/>
            <a:defRPr b="1"/>
          </a:pPr>
          <a:r>
            <a:rPr lang="en-US" sz="2400" kern="1200"/>
            <a:t>2028</a:t>
          </a:r>
        </a:p>
      </dsp:txBody>
      <dsp:txXfrm>
        <a:off x="13200035" y="2612913"/>
        <a:ext cx="6598758" cy="843597"/>
      </dsp:txXfrm>
    </dsp:sp>
    <dsp:sp modelId="{1C28D6E1-0F84-4C58-8488-AE3E445155CC}">
      <dsp:nvSpPr>
        <dsp:cNvPr id="0" name=""/>
        <dsp:cNvSpPr/>
      </dsp:nvSpPr>
      <dsp:spPr>
        <a:xfrm>
          <a:off x="12870097" y="5151172"/>
          <a:ext cx="7258634" cy="104143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1066800">
            <a:lnSpc>
              <a:spcPct val="90000"/>
            </a:lnSpc>
            <a:spcBef>
              <a:spcPct val="0"/>
            </a:spcBef>
            <a:spcAft>
              <a:spcPct val="35000"/>
            </a:spcAft>
            <a:buNone/>
          </a:pPr>
          <a:r>
            <a:rPr lang="pt-BR" sz="2400" b="1" i="0" kern="1200"/>
            <a:t>Cynllun ar agor i'w ddefnyddio</a:t>
          </a:r>
          <a:endParaRPr lang="en-US" sz="2400" b="1" kern="1200" dirty="0">
            <a:latin typeface="Calibri" panose="020F0502020204030204" pitchFamily="34" charset="0"/>
            <a:ea typeface="Calibri" panose="020F0502020204030204" pitchFamily="34" charset="0"/>
            <a:cs typeface="Calibri" panose="020F0502020204030204" pitchFamily="34" charset="0"/>
          </a:endParaRPr>
        </a:p>
      </dsp:txBody>
      <dsp:txXfrm>
        <a:off x="12870097" y="5151172"/>
        <a:ext cx="7258634" cy="1041432"/>
      </dsp:txXfrm>
    </dsp:sp>
    <dsp:sp modelId="{849DCEC1-BAF5-49A9-A1B7-9C4FA34A65FC}">
      <dsp:nvSpPr>
        <dsp:cNvPr id="0" name=""/>
        <dsp:cNvSpPr/>
      </dsp:nvSpPr>
      <dsp:spPr>
        <a:xfrm>
          <a:off x="16499414" y="3882042"/>
          <a:ext cx="0" cy="1269129"/>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494542D-37F7-4E2C-9FF0-AE4C40DC3C07}">
      <dsp:nvSpPr>
        <dsp:cNvPr id="0" name=""/>
        <dsp:cNvSpPr/>
      </dsp:nvSpPr>
      <dsp:spPr>
        <a:xfrm>
          <a:off x="12281872" y="3639415"/>
          <a:ext cx="186636" cy="18663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FB48E4E-B7B9-4510-9FE7-30105CEBF897}">
      <dsp:nvSpPr>
        <dsp:cNvPr id="0" name=""/>
        <dsp:cNvSpPr/>
      </dsp:nvSpPr>
      <dsp:spPr>
        <a:xfrm>
          <a:off x="16406096" y="3639415"/>
          <a:ext cx="186636" cy="18663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CC135-1EF4-46E6-B1B5-D801999E18A8}" type="datetimeFigureOut">
              <a:rPr lang="en-GB" smtClean="0"/>
              <a:t>28/01/2026</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0939E-DE9F-41FF-A7A9-C9534061BB09}" type="slidenum">
              <a:rPr lang="en-GB" smtClean="0"/>
              <a:t>‹#›</a:t>
            </a:fld>
            <a:endParaRPr lang="en-GB"/>
          </a:p>
        </p:txBody>
      </p:sp>
    </p:spTree>
    <p:extLst>
      <p:ext uri="{BB962C8B-B14F-4D97-AF65-F5344CB8AC3E}">
        <p14:creationId xmlns:p14="http://schemas.microsoft.com/office/powerpoint/2010/main" val="5785345"/>
      </p:ext>
    </p:extLst>
  </p:cSld>
  <p:clrMap bg1="lt1" tx1="dk1" bg2="lt2" tx2="dk2" accent1="accent1" accent2="accent2" accent3="accent3" accent4="accent4" accent5="accent5" accent6="accent6" hlink="hlink" folHlink="folHlink"/>
  <p:notesStyle>
    <a:lvl1pPr marL="0" algn="l" defTabSz="1471439" rtl="0" eaLnBrk="1" latinLnBrk="0" hangingPunct="1">
      <a:defRPr sz="1931" kern="1200">
        <a:solidFill>
          <a:schemeClr val="tx1"/>
        </a:solidFill>
        <a:latin typeface="+mn-lt"/>
        <a:ea typeface="+mn-ea"/>
        <a:cs typeface="+mn-cs"/>
      </a:defRPr>
    </a:lvl1pPr>
    <a:lvl2pPr marL="735720" algn="l" defTabSz="1471439" rtl="0" eaLnBrk="1" latinLnBrk="0" hangingPunct="1">
      <a:defRPr sz="1931" kern="1200">
        <a:solidFill>
          <a:schemeClr val="tx1"/>
        </a:solidFill>
        <a:latin typeface="+mn-lt"/>
        <a:ea typeface="+mn-ea"/>
        <a:cs typeface="+mn-cs"/>
      </a:defRPr>
    </a:lvl2pPr>
    <a:lvl3pPr marL="1471439" algn="l" defTabSz="1471439" rtl="0" eaLnBrk="1" latinLnBrk="0" hangingPunct="1">
      <a:defRPr sz="1931" kern="1200">
        <a:solidFill>
          <a:schemeClr val="tx1"/>
        </a:solidFill>
        <a:latin typeface="+mn-lt"/>
        <a:ea typeface="+mn-ea"/>
        <a:cs typeface="+mn-cs"/>
      </a:defRPr>
    </a:lvl3pPr>
    <a:lvl4pPr marL="2207159" algn="l" defTabSz="1471439" rtl="0" eaLnBrk="1" latinLnBrk="0" hangingPunct="1">
      <a:defRPr sz="1931" kern="1200">
        <a:solidFill>
          <a:schemeClr val="tx1"/>
        </a:solidFill>
        <a:latin typeface="+mn-lt"/>
        <a:ea typeface="+mn-ea"/>
        <a:cs typeface="+mn-cs"/>
      </a:defRPr>
    </a:lvl4pPr>
    <a:lvl5pPr marL="2942879" algn="l" defTabSz="1471439" rtl="0" eaLnBrk="1" latinLnBrk="0" hangingPunct="1">
      <a:defRPr sz="1931" kern="1200">
        <a:solidFill>
          <a:schemeClr val="tx1"/>
        </a:solidFill>
        <a:latin typeface="+mn-lt"/>
        <a:ea typeface="+mn-ea"/>
        <a:cs typeface="+mn-cs"/>
      </a:defRPr>
    </a:lvl5pPr>
    <a:lvl6pPr marL="3678598" algn="l" defTabSz="1471439" rtl="0" eaLnBrk="1" latinLnBrk="0" hangingPunct="1">
      <a:defRPr sz="1931" kern="1200">
        <a:solidFill>
          <a:schemeClr val="tx1"/>
        </a:solidFill>
        <a:latin typeface="+mn-lt"/>
        <a:ea typeface="+mn-ea"/>
        <a:cs typeface="+mn-cs"/>
      </a:defRPr>
    </a:lvl6pPr>
    <a:lvl7pPr marL="4414318" algn="l" defTabSz="1471439" rtl="0" eaLnBrk="1" latinLnBrk="0" hangingPunct="1">
      <a:defRPr sz="1931" kern="1200">
        <a:solidFill>
          <a:schemeClr val="tx1"/>
        </a:solidFill>
        <a:latin typeface="+mn-lt"/>
        <a:ea typeface="+mn-ea"/>
        <a:cs typeface="+mn-cs"/>
      </a:defRPr>
    </a:lvl7pPr>
    <a:lvl8pPr marL="5150038" algn="l" defTabSz="1471439" rtl="0" eaLnBrk="1" latinLnBrk="0" hangingPunct="1">
      <a:defRPr sz="1931" kern="1200">
        <a:solidFill>
          <a:schemeClr val="tx1"/>
        </a:solidFill>
        <a:latin typeface="+mn-lt"/>
        <a:ea typeface="+mn-ea"/>
        <a:cs typeface="+mn-cs"/>
      </a:defRPr>
    </a:lvl8pPr>
    <a:lvl9pPr marL="5885756" algn="l" defTabSz="1471439" rtl="0" eaLnBrk="1" latinLnBrk="0" hangingPunct="1">
      <a:defRPr sz="193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510939E-DE9F-41FF-A7A9-C9534061BB09}" type="slidenum">
              <a:rPr lang="en-GB" smtClean="0"/>
              <a:t>2</a:t>
            </a:fld>
            <a:endParaRPr lang="en-GB"/>
          </a:p>
        </p:txBody>
      </p:sp>
    </p:spTree>
    <p:extLst>
      <p:ext uri="{BB962C8B-B14F-4D97-AF65-F5344CB8AC3E}">
        <p14:creationId xmlns:p14="http://schemas.microsoft.com/office/powerpoint/2010/main" val="233534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10939E-DE9F-41FF-A7A9-C9534061BB09}" type="slidenum">
              <a:rPr lang="en-GB" smtClean="0"/>
              <a:t>3</a:t>
            </a:fld>
            <a:endParaRPr lang="en-GB"/>
          </a:p>
        </p:txBody>
      </p:sp>
    </p:spTree>
    <p:extLst>
      <p:ext uri="{BB962C8B-B14F-4D97-AF65-F5344CB8AC3E}">
        <p14:creationId xmlns:p14="http://schemas.microsoft.com/office/powerpoint/2010/main" val="153268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143000"/>
            <a:ext cx="4365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10939E-DE9F-41FF-A7A9-C9534061BB09}" type="slidenum">
              <a:rPr lang="en-GB" smtClean="0"/>
              <a:t>4</a:t>
            </a:fld>
            <a:endParaRPr lang="en-GB"/>
          </a:p>
        </p:txBody>
      </p:sp>
    </p:spTree>
    <p:extLst>
      <p:ext uri="{BB962C8B-B14F-4D97-AF65-F5344CB8AC3E}">
        <p14:creationId xmlns:p14="http://schemas.microsoft.com/office/powerpoint/2010/main" val="52868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0245A-59A9-1D68-4B5F-FDC7C8222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4D167-0361-8D30-DDE5-E4DF1522631C}"/>
              </a:ext>
            </a:extLst>
          </p:cNvPr>
          <p:cNvSpPr>
            <a:spLocks noGrp="1" noRot="1" noChangeAspect="1"/>
          </p:cNvSpPr>
          <p:nvPr>
            <p:ph type="sldImg"/>
          </p:nvPr>
        </p:nvSpPr>
        <p:spPr>
          <a:xfrm>
            <a:off x="1246188" y="1143000"/>
            <a:ext cx="4365625" cy="3086100"/>
          </a:xfrm>
        </p:spPr>
      </p:sp>
      <p:sp>
        <p:nvSpPr>
          <p:cNvPr id="3" name="Notes Placeholder 2">
            <a:extLst>
              <a:ext uri="{FF2B5EF4-FFF2-40B4-BE49-F238E27FC236}">
                <a16:creationId xmlns:a16="http://schemas.microsoft.com/office/drawing/2014/main" id="{28965150-50D1-4DCC-914E-F87A8EAFD0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BBB1B3-6AEE-FEFF-61FC-B1658368A476}"/>
              </a:ext>
            </a:extLst>
          </p:cNvPr>
          <p:cNvSpPr>
            <a:spLocks noGrp="1"/>
          </p:cNvSpPr>
          <p:nvPr>
            <p:ph type="sldNum" sz="quarter" idx="10"/>
          </p:nvPr>
        </p:nvSpPr>
        <p:spPr/>
        <p:txBody>
          <a:bodyPr/>
          <a:lstStyle/>
          <a:p>
            <a:fld id="{E510939E-DE9F-41FF-A7A9-C9534061BB09}" type="slidenum">
              <a:rPr lang="en-GB" smtClean="0"/>
              <a:t>5</a:t>
            </a:fld>
            <a:endParaRPr lang="en-GB"/>
          </a:p>
        </p:txBody>
      </p:sp>
    </p:spTree>
    <p:extLst>
      <p:ext uri="{BB962C8B-B14F-4D97-AF65-F5344CB8AC3E}">
        <p14:creationId xmlns:p14="http://schemas.microsoft.com/office/powerpoint/2010/main" val="357558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2474395"/>
            <a:ext cx="18176081" cy="5263774"/>
          </a:xfrm>
        </p:spPr>
        <p:txBody>
          <a:bodyPr anchor="b"/>
          <a:lstStyle>
            <a:lvl1pPr algn="ctr">
              <a:defRPr sz="13228"/>
            </a:lvl1pPr>
          </a:lstStyle>
          <a:p>
            <a:r>
              <a:rPr lang="en-US"/>
              <a:t>Click to edit Master title style</a:t>
            </a:r>
            <a:endParaRPr lang="en-US" dirty="0"/>
          </a:p>
        </p:txBody>
      </p:sp>
      <p:sp>
        <p:nvSpPr>
          <p:cNvPr id="3" name="Subtitle 2"/>
          <p:cNvSpPr>
            <a:spLocks noGrp="1"/>
          </p:cNvSpPr>
          <p:nvPr>
            <p:ph type="subTitle" idx="1"/>
          </p:nvPr>
        </p:nvSpPr>
        <p:spPr>
          <a:xfrm>
            <a:off x="2672953" y="7941160"/>
            <a:ext cx="16037719" cy="3650342"/>
          </a:xfrm>
        </p:spPr>
        <p:txBody>
          <a:bodyPr/>
          <a:lstStyle>
            <a:lvl1pPr marL="0" indent="0" algn="ctr">
              <a:buNone/>
              <a:defRPr sz="5291"/>
            </a:lvl1pPr>
            <a:lvl2pPr marL="1007943" indent="0" algn="ctr">
              <a:buNone/>
              <a:defRPr sz="4409"/>
            </a:lvl2pPr>
            <a:lvl3pPr marL="2015886" indent="0" algn="ctr">
              <a:buNone/>
              <a:defRPr sz="3968"/>
            </a:lvl3pPr>
            <a:lvl4pPr marL="3023829" indent="0" algn="ctr">
              <a:buNone/>
              <a:defRPr sz="3527"/>
            </a:lvl4pPr>
            <a:lvl5pPr marL="4031772" indent="0" algn="ctr">
              <a:buNone/>
              <a:defRPr sz="3527"/>
            </a:lvl5pPr>
            <a:lvl6pPr marL="5039716" indent="0" algn="ctr">
              <a:buNone/>
              <a:defRPr sz="3527"/>
            </a:lvl6pPr>
            <a:lvl7pPr marL="6047659" indent="0" algn="ctr">
              <a:buNone/>
              <a:defRPr sz="3527"/>
            </a:lvl7pPr>
            <a:lvl8pPr marL="7055602" indent="0" algn="ctr">
              <a:buNone/>
              <a:defRPr sz="3527"/>
            </a:lvl8pPr>
            <a:lvl9pPr marL="8063545" indent="0" algn="ctr">
              <a:buNone/>
              <a:defRPr sz="35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883C2B-3A0D-4D2C-854E-A006DE61EA76}"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53102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9F234-C34B-48A2-89C1-51469E0CE3C6}"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310765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804966"/>
            <a:ext cx="4610844"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125" y="804966"/>
            <a:ext cx="13565237"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5725B3-96C2-415D-BB3C-FAB82357F9D8}"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85965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AEFED-B65B-42D1-A76C-F8AF0A61DD80}"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0520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3769342"/>
            <a:ext cx="18443377" cy="6289229"/>
          </a:xfrm>
        </p:spPr>
        <p:txBody>
          <a:bodyPr anchor="b"/>
          <a:lstStyle>
            <a:lvl1pPr>
              <a:defRPr sz="13228"/>
            </a:lvl1pPr>
          </a:lstStyle>
          <a:p>
            <a:r>
              <a:rPr lang="en-US"/>
              <a:t>Click to edit Master title style</a:t>
            </a:r>
            <a:endParaRPr lang="en-US" dirty="0"/>
          </a:p>
        </p:txBody>
      </p:sp>
      <p:sp>
        <p:nvSpPr>
          <p:cNvPr id="3" name="Text Placeholder 2"/>
          <p:cNvSpPr>
            <a:spLocks noGrp="1"/>
          </p:cNvSpPr>
          <p:nvPr>
            <p:ph type="body" idx="1"/>
          </p:nvPr>
        </p:nvSpPr>
        <p:spPr>
          <a:xfrm>
            <a:off x="1458988" y="10118069"/>
            <a:ext cx="18443377" cy="3307357"/>
          </a:xfrm>
        </p:spPr>
        <p:txBody>
          <a:bodyPr/>
          <a:lstStyle>
            <a:lvl1pPr marL="0" indent="0">
              <a:buNone/>
              <a:defRPr sz="5291">
                <a:solidFill>
                  <a:schemeClr val="tx1">
                    <a:tint val="82000"/>
                  </a:schemeClr>
                </a:solidFill>
              </a:defRPr>
            </a:lvl1pPr>
            <a:lvl2pPr marL="1007943" indent="0">
              <a:buNone/>
              <a:defRPr sz="4409">
                <a:solidFill>
                  <a:schemeClr val="tx1">
                    <a:tint val="82000"/>
                  </a:schemeClr>
                </a:solidFill>
              </a:defRPr>
            </a:lvl2pPr>
            <a:lvl3pPr marL="2015886" indent="0">
              <a:buNone/>
              <a:defRPr sz="3968">
                <a:solidFill>
                  <a:schemeClr val="tx1">
                    <a:tint val="82000"/>
                  </a:schemeClr>
                </a:solidFill>
              </a:defRPr>
            </a:lvl3pPr>
            <a:lvl4pPr marL="3023829" indent="0">
              <a:buNone/>
              <a:defRPr sz="3527">
                <a:solidFill>
                  <a:schemeClr val="tx1">
                    <a:tint val="82000"/>
                  </a:schemeClr>
                </a:solidFill>
              </a:defRPr>
            </a:lvl4pPr>
            <a:lvl5pPr marL="4031772" indent="0">
              <a:buNone/>
              <a:defRPr sz="3527">
                <a:solidFill>
                  <a:schemeClr val="tx1">
                    <a:tint val="82000"/>
                  </a:schemeClr>
                </a:solidFill>
              </a:defRPr>
            </a:lvl5pPr>
            <a:lvl6pPr marL="5039716" indent="0">
              <a:buNone/>
              <a:defRPr sz="3527">
                <a:solidFill>
                  <a:schemeClr val="tx1">
                    <a:tint val="82000"/>
                  </a:schemeClr>
                </a:solidFill>
              </a:defRPr>
            </a:lvl6pPr>
            <a:lvl7pPr marL="6047659" indent="0">
              <a:buNone/>
              <a:defRPr sz="3527">
                <a:solidFill>
                  <a:schemeClr val="tx1">
                    <a:tint val="82000"/>
                  </a:schemeClr>
                </a:solidFill>
              </a:defRPr>
            </a:lvl7pPr>
            <a:lvl8pPr marL="7055602" indent="0">
              <a:buNone/>
              <a:defRPr sz="3527">
                <a:solidFill>
                  <a:schemeClr val="tx1">
                    <a:tint val="82000"/>
                  </a:schemeClr>
                </a:solidFill>
              </a:defRPr>
            </a:lvl8pPr>
            <a:lvl9pPr marL="8063545" indent="0">
              <a:buNone/>
              <a:defRPr sz="352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55D20-8664-4DF8-91F2-78490E1EB2D1}" type="datetime1">
              <a:rPr lang="en-GB" smtClean="0"/>
              <a:t>28/01/2026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41198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124" y="4024827"/>
            <a:ext cx="908804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25460" y="4024827"/>
            <a:ext cx="908804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257C8-EC21-48F0-A9D4-31FF185DC687}"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35633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804969"/>
            <a:ext cx="18443377"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2912" y="3706342"/>
            <a:ext cx="9046274"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4" name="Content Placeholder 3"/>
          <p:cNvSpPr>
            <a:spLocks noGrp="1"/>
          </p:cNvSpPr>
          <p:nvPr>
            <p:ph sz="half" idx="2"/>
          </p:nvPr>
        </p:nvSpPr>
        <p:spPr>
          <a:xfrm>
            <a:off x="1472912" y="5522763"/>
            <a:ext cx="9046274"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25461" y="3706342"/>
            <a:ext cx="9090826" cy="1816421"/>
          </a:xfrm>
        </p:spPr>
        <p:txBody>
          <a:bodyPr anchor="b"/>
          <a:lstStyle>
            <a:lvl1pPr marL="0" indent="0">
              <a:buNone/>
              <a:defRPr sz="5291" b="1"/>
            </a:lvl1pPr>
            <a:lvl2pPr marL="1007943" indent="0">
              <a:buNone/>
              <a:defRPr sz="4409" b="1"/>
            </a:lvl2pPr>
            <a:lvl3pPr marL="2015886" indent="0">
              <a:buNone/>
              <a:defRPr sz="3968" b="1"/>
            </a:lvl3pPr>
            <a:lvl4pPr marL="3023829" indent="0">
              <a:buNone/>
              <a:defRPr sz="3527" b="1"/>
            </a:lvl4pPr>
            <a:lvl5pPr marL="4031772" indent="0">
              <a:buNone/>
              <a:defRPr sz="3527" b="1"/>
            </a:lvl5pPr>
            <a:lvl6pPr marL="5039716" indent="0">
              <a:buNone/>
              <a:defRPr sz="3527" b="1"/>
            </a:lvl6pPr>
            <a:lvl7pPr marL="6047659" indent="0">
              <a:buNone/>
              <a:defRPr sz="3527" b="1"/>
            </a:lvl7pPr>
            <a:lvl8pPr marL="7055602" indent="0">
              <a:buNone/>
              <a:defRPr sz="3527" b="1"/>
            </a:lvl8pPr>
            <a:lvl9pPr marL="8063545" indent="0">
              <a:buNone/>
              <a:defRPr sz="3527" b="1"/>
            </a:lvl9pPr>
          </a:lstStyle>
          <a:p>
            <a:pPr lvl="0"/>
            <a:r>
              <a:rPr lang="en-US"/>
              <a:t>Click to edit Master text styles</a:t>
            </a:r>
          </a:p>
        </p:txBody>
      </p:sp>
      <p:sp>
        <p:nvSpPr>
          <p:cNvPr id="6" name="Content Placeholder 5"/>
          <p:cNvSpPr>
            <a:spLocks noGrp="1"/>
          </p:cNvSpPr>
          <p:nvPr>
            <p:ph sz="quarter" idx="4"/>
          </p:nvPr>
        </p:nvSpPr>
        <p:spPr>
          <a:xfrm>
            <a:off x="10825461" y="5522763"/>
            <a:ext cx="9090826"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D7291F-C7A8-47D9-9EBB-EF21E02B4C86}" type="datetime1">
              <a:rPr lang="en-GB" smtClean="0"/>
              <a:t>28/01/2026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202899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2759AC-642A-4BA8-A1B6-1B057EE1632C}" type="datetime1">
              <a:rPr lang="en-GB" smtClean="0"/>
              <a:t>28/01/2026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881477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0AE5B-909D-43F3-8A0F-0EF927F8A7F5}" type="datetime1">
              <a:rPr lang="en-GB" smtClean="0"/>
              <a:t>28/01/2026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76322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US"/>
              <a:t>Click to edit Master title style</a:t>
            </a:r>
            <a:endParaRPr lang="en-US" dirty="0"/>
          </a:p>
        </p:txBody>
      </p:sp>
      <p:sp>
        <p:nvSpPr>
          <p:cNvPr id="3" name="Content Placeholder 2"/>
          <p:cNvSpPr>
            <a:spLocks noGrp="1"/>
          </p:cNvSpPr>
          <p:nvPr>
            <p:ph idx="1"/>
          </p:nvPr>
        </p:nvSpPr>
        <p:spPr>
          <a:xfrm>
            <a:off x="9090826" y="2176910"/>
            <a:ext cx="10825460" cy="10744538"/>
          </a:xfrm>
        </p:spPr>
        <p:txBody>
          <a:bodyPr/>
          <a:lstStyle>
            <a:lvl1pPr>
              <a:defRPr sz="7055"/>
            </a:lvl1pPr>
            <a:lvl2pPr>
              <a:defRPr sz="6173"/>
            </a:lvl2pPr>
            <a:lvl3pPr>
              <a:defRPr sz="5291"/>
            </a:lvl3pPr>
            <a:lvl4pPr>
              <a:defRPr sz="4409"/>
            </a:lvl4pPr>
            <a:lvl5pPr>
              <a:defRPr sz="4409"/>
            </a:lvl5pPr>
            <a:lvl6pPr>
              <a:defRPr sz="4409"/>
            </a:lvl6pPr>
            <a:lvl7pPr>
              <a:defRPr sz="4409"/>
            </a:lvl7pPr>
            <a:lvl8pPr>
              <a:defRPr sz="4409"/>
            </a:lvl8pPr>
            <a:lvl9pPr>
              <a:defRPr sz="44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57C0F924-F4F7-4734-9F31-D59C61203306}"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11135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007957"/>
            <a:ext cx="6896776" cy="3527848"/>
          </a:xfrm>
        </p:spPr>
        <p:txBody>
          <a:bodyPr anchor="b"/>
          <a:lstStyle>
            <a:lvl1pPr>
              <a:defRPr sz="7055"/>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0826" y="2176910"/>
            <a:ext cx="10825460" cy="10744538"/>
          </a:xfrm>
        </p:spPr>
        <p:txBody>
          <a:bodyPr anchor="t"/>
          <a:lstStyle>
            <a:lvl1pPr marL="0" indent="0">
              <a:buNone/>
              <a:defRPr sz="7055"/>
            </a:lvl1pPr>
            <a:lvl2pPr marL="1007943" indent="0">
              <a:buNone/>
              <a:defRPr sz="6173"/>
            </a:lvl2pPr>
            <a:lvl3pPr marL="2015886" indent="0">
              <a:buNone/>
              <a:defRPr sz="5291"/>
            </a:lvl3pPr>
            <a:lvl4pPr marL="3023829" indent="0">
              <a:buNone/>
              <a:defRPr sz="4409"/>
            </a:lvl4pPr>
            <a:lvl5pPr marL="4031772" indent="0">
              <a:buNone/>
              <a:defRPr sz="4409"/>
            </a:lvl5pPr>
            <a:lvl6pPr marL="5039716" indent="0">
              <a:buNone/>
              <a:defRPr sz="4409"/>
            </a:lvl6pPr>
            <a:lvl7pPr marL="6047659" indent="0">
              <a:buNone/>
              <a:defRPr sz="4409"/>
            </a:lvl7pPr>
            <a:lvl8pPr marL="7055602" indent="0">
              <a:buNone/>
              <a:defRPr sz="4409"/>
            </a:lvl8pPr>
            <a:lvl9pPr marL="8063545" indent="0">
              <a:buNone/>
              <a:defRPr sz="4409"/>
            </a:lvl9pPr>
          </a:lstStyle>
          <a:p>
            <a:r>
              <a:rPr lang="en-US"/>
              <a:t>Click icon to add picture</a:t>
            </a:r>
            <a:endParaRPr lang="en-US" dirty="0"/>
          </a:p>
        </p:txBody>
      </p:sp>
      <p:sp>
        <p:nvSpPr>
          <p:cNvPr id="4" name="Text Placeholder 3"/>
          <p:cNvSpPr>
            <a:spLocks noGrp="1"/>
          </p:cNvSpPr>
          <p:nvPr>
            <p:ph type="body" sz="half" idx="2"/>
          </p:nvPr>
        </p:nvSpPr>
        <p:spPr>
          <a:xfrm>
            <a:off x="1472909" y="4535805"/>
            <a:ext cx="6896776" cy="8403140"/>
          </a:xfrm>
        </p:spPr>
        <p:txBody>
          <a:bodyPr/>
          <a:lstStyle>
            <a:lvl1pPr marL="0" indent="0">
              <a:buNone/>
              <a:defRPr sz="3527"/>
            </a:lvl1pPr>
            <a:lvl2pPr marL="1007943" indent="0">
              <a:buNone/>
              <a:defRPr sz="3086"/>
            </a:lvl2pPr>
            <a:lvl3pPr marL="2015886" indent="0">
              <a:buNone/>
              <a:defRPr sz="2646"/>
            </a:lvl3pPr>
            <a:lvl4pPr marL="3023829" indent="0">
              <a:buNone/>
              <a:defRPr sz="2205"/>
            </a:lvl4pPr>
            <a:lvl5pPr marL="4031772" indent="0">
              <a:buNone/>
              <a:defRPr sz="2205"/>
            </a:lvl5pPr>
            <a:lvl6pPr marL="5039716" indent="0">
              <a:buNone/>
              <a:defRPr sz="2205"/>
            </a:lvl6pPr>
            <a:lvl7pPr marL="6047659" indent="0">
              <a:buNone/>
              <a:defRPr sz="2205"/>
            </a:lvl7pPr>
            <a:lvl8pPr marL="7055602" indent="0">
              <a:buNone/>
              <a:defRPr sz="2205"/>
            </a:lvl8pPr>
            <a:lvl9pPr marL="8063545" indent="0">
              <a:buNone/>
              <a:defRPr sz="2205"/>
            </a:lvl9pPr>
          </a:lstStyle>
          <a:p>
            <a:pPr lvl="0"/>
            <a:r>
              <a:rPr lang="en-US"/>
              <a:t>Click to edit Master text styles</a:t>
            </a:r>
          </a:p>
        </p:txBody>
      </p:sp>
      <p:sp>
        <p:nvSpPr>
          <p:cNvPr id="5" name="Date Placeholder 4"/>
          <p:cNvSpPr>
            <a:spLocks noGrp="1"/>
          </p:cNvSpPr>
          <p:nvPr>
            <p:ph type="dt" sz="half" idx="10"/>
          </p:nvPr>
        </p:nvSpPr>
        <p:spPr/>
        <p:txBody>
          <a:bodyPr/>
          <a:lstStyle/>
          <a:p>
            <a:fld id="{9B5F94F5-4603-4523-8204-3A4BD2948C95}" type="datetime1">
              <a:rPr lang="en-GB" smtClean="0"/>
              <a:t>28/01/2026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93487-0962-4570-9ED6-CD1255D3A336}" type="slidenum">
              <a:rPr lang="en-GB" smtClean="0"/>
              <a:t>‹#›</a:t>
            </a:fld>
            <a:endParaRPr lang="en-GB"/>
          </a:p>
        </p:txBody>
      </p:sp>
    </p:spTree>
    <p:extLst>
      <p:ext uri="{BB962C8B-B14F-4D97-AF65-F5344CB8AC3E}">
        <p14:creationId xmlns:p14="http://schemas.microsoft.com/office/powerpoint/2010/main" val="169496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804969"/>
            <a:ext cx="18443377"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124" y="4024827"/>
            <a:ext cx="18443377"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124" y="14013401"/>
            <a:ext cx="4811316" cy="804965"/>
          </a:xfrm>
          <a:prstGeom prst="rect">
            <a:avLst/>
          </a:prstGeom>
        </p:spPr>
        <p:txBody>
          <a:bodyPr vert="horz" lIns="91440" tIns="45720" rIns="91440" bIns="45720" rtlCol="0" anchor="ctr"/>
          <a:lstStyle>
            <a:lvl1pPr algn="l">
              <a:defRPr sz="2646">
                <a:solidFill>
                  <a:schemeClr val="tx1">
                    <a:tint val="82000"/>
                  </a:schemeClr>
                </a:solidFill>
              </a:defRPr>
            </a:lvl1pPr>
          </a:lstStyle>
          <a:p>
            <a:fld id="{2E01B9A6-D298-40CB-B8DF-B19902051334}" type="datetime1">
              <a:rPr lang="en-GB" smtClean="0"/>
              <a:t>28/01/2026</a:t>
            </a:fld>
            <a:endParaRPr lang="en-GB"/>
          </a:p>
        </p:txBody>
      </p:sp>
      <p:sp>
        <p:nvSpPr>
          <p:cNvPr id="5" name="Footer Placeholder 4"/>
          <p:cNvSpPr>
            <a:spLocks noGrp="1"/>
          </p:cNvSpPr>
          <p:nvPr>
            <p:ph type="ftr" sz="quarter" idx="3"/>
          </p:nvPr>
        </p:nvSpPr>
        <p:spPr>
          <a:xfrm>
            <a:off x="7083326" y="14013401"/>
            <a:ext cx="7216973" cy="804965"/>
          </a:xfrm>
          <a:prstGeom prst="rect">
            <a:avLst/>
          </a:prstGeom>
        </p:spPr>
        <p:txBody>
          <a:bodyPr vert="horz" lIns="91440" tIns="45720" rIns="91440" bIns="45720" rtlCol="0" anchor="ctr"/>
          <a:lstStyle>
            <a:lvl1pPr algn="ctr">
              <a:defRPr sz="2646">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15102185" y="14013401"/>
            <a:ext cx="4811316" cy="804965"/>
          </a:xfrm>
          <a:prstGeom prst="rect">
            <a:avLst/>
          </a:prstGeom>
        </p:spPr>
        <p:txBody>
          <a:bodyPr vert="horz" lIns="91440" tIns="45720" rIns="91440" bIns="45720" rtlCol="0" anchor="ctr"/>
          <a:lstStyle>
            <a:lvl1pPr algn="r">
              <a:defRPr sz="2646">
                <a:solidFill>
                  <a:schemeClr val="tx1">
                    <a:tint val="82000"/>
                  </a:schemeClr>
                </a:solidFill>
              </a:defRPr>
            </a:lvl1pPr>
          </a:lstStyle>
          <a:p>
            <a:fld id="{D4093487-0962-4570-9ED6-CD1255D3A336}" type="slidenum">
              <a:rPr lang="en-GB" smtClean="0"/>
              <a:t>‹#›</a:t>
            </a:fld>
            <a:endParaRPr lang="en-GB"/>
          </a:p>
        </p:txBody>
      </p:sp>
      <p:sp>
        <p:nvSpPr>
          <p:cNvPr id="7" name="TextBox 6">
            <a:extLst>
              <a:ext uri="{FF2B5EF4-FFF2-40B4-BE49-F238E27FC236}">
                <a16:creationId xmlns:a16="http://schemas.microsoft.com/office/drawing/2014/main" id="{7EFD9691-A390-ED2F-6E5F-213F45E728F4}"/>
              </a:ext>
            </a:extLst>
          </p:cNvPr>
          <p:cNvSpPr txBox="1"/>
          <p:nvPr userDrawn="1">
            <p:extLst>
              <p:ext uri="{1162E1C5-73C7-4A58-AE30-91384D911F3F}">
                <p184:classification xmlns:p184="http://schemas.microsoft.com/office/powerpoint/2018/4/main" val="ftr"/>
              </p:ext>
            </p:extLst>
          </p:nvPr>
        </p:nvSpPr>
        <p:spPr>
          <a:xfrm>
            <a:off x="111376" y="14643378"/>
            <a:ext cx="893769" cy="269946"/>
          </a:xfrm>
          <a:prstGeom prst="rect">
            <a:avLst/>
          </a:prstGeom>
        </p:spPr>
        <p:txBody>
          <a:bodyPr horzOverflow="overflow" lIns="0" tIns="0" rIns="0" bIns="0">
            <a:spAutoFit/>
          </a:bodyPr>
          <a:lstStyle/>
          <a:p>
            <a:pPr algn="l"/>
            <a:r>
              <a:rPr lang="en-GB" sz="1754">
                <a:solidFill>
                  <a:srgbClr val="000000"/>
                </a:solidFill>
                <a:latin typeface="Calibri" panose="020F0502020204030204" pitchFamily="34" charset="0"/>
                <a:cs typeface="Calibri" panose="020F0502020204030204" pitchFamily="34" charset="0"/>
              </a:rPr>
              <a:t>GENERAL</a:t>
            </a:r>
          </a:p>
        </p:txBody>
      </p:sp>
    </p:spTree>
    <p:extLst>
      <p:ext uri="{BB962C8B-B14F-4D97-AF65-F5344CB8AC3E}">
        <p14:creationId xmlns:p14="http://schemas.microsoft.com/office/powerpoint/2010/main" val="25862230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2015886"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3972" indent="-503972" algn="l" defTabSz="2015886" rtl="0" eaLnBrk="1" latinLnBrk="0" hangingPunct="1">
        <a:lnSpc>
          <a:spcPct val="90000"/>
        </a:lnSpc>
        <a:spcBef>
          <a:spcPts val="2205"/>
        </a:spcBef>
        <a:buFont typeface="Arial" panose="020B0604020202020204" pitchFamily="34" charset="0"/>
        <a:buChar char="•"/>
        <a:defRPr sz="6173" kern="1200">
          <a:solidFill>
            <a:schemeClr val="tx1"/>
          </a:solidFill>
          <a:latin typeface="+mn-lt"/>
          <a:ea typeface="+mn-ea"/>
          <a:cs typeface="+mn-cs"/>
        </a:defRPr>
      </a:lvl1pPr>
      <a:lvl2pPr marL="1511915" indent="-503972" algn="l" defTabSz="2015886" rtl="0" eaLnBrk="1" latinLnBrk="0" hangingPunct="1">
        <a:lnSpc>
          <a:spcPct val="90000"/>
        </a:lnSpc>
        <a:spcBef>
          <a:spcPts val="1102"/>
        </a:spcBef>
        <a:buFont typeface="Arial" panose="020B0604020202020204" pitchFamily="34" charset="0"/>
        <a:buChar char="•"/>
        <a:defRPr sz="5291" kern="1200">
          <a:solidFill>
            <a:schemeClr val="tx1"/>
          </a:solidFill>
          <a:latin typeface="+mn-lt"/>
          <a:ea typeface="+mn-ea"/>
          <a:cs typeface="+mn-cs"/>
        </a:defRPr>
      </a:lvl2pPr>
      <a:lvl3pPr marL="2519858" indent="-503972" algn="l" defTabSz="2015886" rtl="0" eaLnBrk="1" latinLnBrk="0" hangingPunct="1">
        <a:lnSpc>
          <a:spcPct val="90000"/>
        </a:lnSpc>
        <a:spcBef>
          <a:spcPts val="1102"/>
        </a:spcBef>
        <a:buFont typeface="Arial" panose="020B0604020202020204" pitchFamily="34" charset="0"/>
        <a:buChar char="•"/>
        <a:defRPr sz="4409" kern="1200">
          <a:solidFill>
            <a:schemeClr val="tx1"/>
          </a:solidFill>
          <a:latin typeface="+mn-lt"/>
          <a:ea typeface="+mn-ea"/>
          <a:cs typeface="+mn-cs"/>
        </a:defRPr>
      </a:lvl3pPr>
      <a:lvl4pPr marL="3527801"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4pPr>
      <a:lvl5pPr marL="4535744"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5pPr>
      <a:lvl6pPr marL="554368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6pPr>
      <a:lvl7pPr marL="6551630"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7pPr>
      <a:lvl8pPr marL="7559573"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8pPr>
      <a:lvl9pPr marL="8567517" indent="-503972" algn="l" defTabSz="2015886" rtl="0" eaLnBrk="1" latinLnBrk="0" hangingPunct="1">
        <a:lnSpc>
          <a:spcPct val="90000"/>
        </a:lnSpc>
        <a:spcBef>
          <a:spcPts val="1102"/>
        </a:spcBef>
        <a:buFont typeface="Arial" panose="020B0604020202020204" pitchFamily="34" charset="0"/>
        <a:buChar char="•"/>
        <a:defRPr sz="3968" kern="1200">
          <a:solidFill>
            <a:schemeClr val="tx1"/>
          </a:solidFill>
          <a:latin typeface="+mn-lt"/>
          <a:ea typeface="+mn-ea"/>
          <a:cs typeface="+mn-cs"/>
        </a:defRPr>
      </a:lvl9pPr>
    </p:bodyStyle>
    <p:otherStyle>
      <a:defPPr>
        <a:defRPr lang="en-US"/>
      </a:defPPr>
      <a:lvl1pPr marL="0" algn="l" defTabSz="2015886" rtl="0" eaLnBrk="1" latinLnBrk="0" hangingPunct="1">
        <a:defRPr sz="3968" kern="1200">
          <a:solidFill>
            <a:schemeClr val="tx1"/>
          </a:solidFill>
          <a:latin typeface="+mn-lt"/>
          <a:ea typeface="+mn-ea"/>
          <a:cs typeface="+mn-cs"/>
        </a:defRPr>
      </a:lvl1pPr>
      <a:lvl2pPr marL="1007943" algn="l" defTabSz="2015886" rtl="0" eaLnBrk="1" latinLnBrk="0" hangingPunct="1">
        <a:defRPr sz="3968" kern="1200">
          <a:solidFill>
            <a:schemeClr val="tx1"/>
          </a:solidFill>
          <a:latin typeface="+mn-lt"/>
          <a:ea typeface="+mn-ea"/>
          <a:cs typeface="+mn-cs"/>
        </a:defRPr>
      </a:lvl2pPr>
      <a:lvl3pPr marL="2015886" algn="l" defTabSz="2015886" rtl="0" eaLnBrk="1" latinLnBrk="0" hangingPunct="1">
        <a:defRPr sz="3968" kern="1200">
          <a:solidFill>
            <a:schemeClr val="tx1"/>
          </a:solidFill>
          <a:latin typeface="+mn-lt"/>
          <a:ea typeface="+mn-ea"/>
          <a:cs typeface="+mn-cs"/>
        </a:defRPr>
      </a:lvl3pPr>
      <a:lvl4pPr marL="3023829" algn="l" defTabSz="2015886" rtl="0" eaLnBrk="1" latinLnBrk="0" hangingPunct="1">
        <a:defRPr sz="3968" kern="1200">
          <a:solidFill>
            <a:schemeClr val="tx1"/>
          </a:solidFill>
          <a:latin typeface="+mn-lt"/>
          <a:ea typeface="+mn-ea"/>
          <a:cs typeface="+mn-cs"/>
        </a:defRPr>
      </a:lvl4pPr>
      <a:lvl5pPr marL="4031772" algn="l" defTabSz="2015886" rtl="0" eaLnBrk="1" latinLnBrk="0" hangingPunct="1">
        <a:defRPr sz="3968" kern="1200">
          <a:solidFill>
            <a:schemeClr val="tx1"/>
          </a:solidFill>
          <a:latin typeface="+mn-lt"/>
          <a:ea typeface="+mn-ea"/>
          <a:cs typeface="+mn-cs"/>
        </a:defRPr>
      </a:lvl5pPr>
      <a:lvl6pPr marL="5039716" algn="l" defTabSz="2015886" rtl="0" eaLnBrk="1" latinLnBrk="0" hangingPunct="1">
        <a:defRPr sz="3968" kern="1200">
          <a:solidFill>
            <a:schemeClr val="tx1"/>
          </a:solidFill>
          <a:latin typeface="+mn-lt"/>
          <a:ea typeface="+mn-ea"/>
          <a:cs typeface="+mn-cs"/>
        </a:defRPr>
      </a:lvl6pPr>
      <a:lvl7pPr marL="6047659" algn="l" defTabSz="2015886" rtl="0" eaLnBrk="1" latinLnBrk="0" hangingPunct="1">
        <a:defRPr sz="3968" kern="1200">
          <a:solidFill>
            <a:schemeClr val="tx1"/>
          </a:solidFill>
          <a:latin typeface="+mn-lt"/>
          <a:ea typeface="+mn-ea"/>
          <a:cs typeface="+mn-cs"/>
        </a:defRPr>
      </a:lvl7pPr>
      <a:lvl8pPr marL="7055602" algn="l" defTabSz="2015886" rtl="0" eaLnBrk="1" latinLnBrk="0" hangingPunct="1">
        <a:defRPr sz="3968" kern="1200">
          <a:solidFill>
            <a:schemeClr val="tx1"/>
          </a:solidFill>
          <a:latin typeface="+mn-lt"/>
          <a:ea typeface="+mn-ea"/>
          <a:cs typeface="+mn-cs"/>
        </a:defRPr>
      </a:lvl8pPr>
      <a:lvl9pPr marL="8063545" algn="l" defTabSz="2015886" rtl="0" eaLnBrk="1" latinLnBrk="0" hangingPunct="1">
        <a:defRPr sz="3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2BE5A4-666E-6114-4749-CDACB1650C47}"/>
              </a:ext>
            </a:extLst>
          </p:cNvPr>
          <p:cNvPicPr>
            <a:picLocks noChangeAspect="1"/>
          </p:cNvPicPr>
          <p:nvPr/>
        </p:nvPicPr>
        <p:blipFill>
          <a:blip r:embed="rId2">
            <a:extLst>
              <a:ext uri="{28A0092B-C50C-407E-A947-70E740481C1C}">
                <a14:useLocalDpi xmlns:a14="http://schemas.microsoft.com/office/drawing/2010/main" val="0"/>
              </a:ext>
            </a:extLst>
          </a:blip>
          <a:srcRect t="22234" b="14402"/>
          <a:stretch>
            <a:fillRect/>
          </a:stretch>
        </p:blipFill>
        <p:spPr>
          <a:xfrm>
            <a:off x="9642422" y="5620509"/>
            <a:ext cx="11106746" cy="5278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FB8A81C-A8B0-1D7A-2908-9AE2ECDBE3FE}"/>
              </a:ext>
            </a:extLst>
          </p:cNvPr>
          <p:cNvPicPr>
            <a:picLocks noChangeAspect="1"/>
          </p:cNvPicPr>
          <p:nvPr/>
        </p:nvPicPr>
        <p:blipFill>
          <a:blip r:embed="rId3"/>
          <a:stretch>
            <a:fillRect/>
          </a:stretch>
        </p:blipFill>
        <p:spPr>
          <a:xfrm>
            <a:off x="19544280" y="14232237"/>
            <a:ext cx="1704796" cy="628535"/>
          </a:xfrm>
          <a:prstGeom prst="rect">
            <a:avLst/>
          </a:prstGeom>
        </p:spPr>
      </p:pic>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0" y="-10610"/>
            <a:ext cx="21383624" cy="2030254"/>
          </a:xfrm>
          <a:solidFill>
            <a:schemeClr val="tx2">
              <a:lumMod val="90000"/>
              <a:lumOff val="10000"/>
            </a:schemeClr>
          </a:solidFill>
        </p:spPr>
        <p:txBody>
          <a:bodyPr anchor="ctr">
            <a:normAutofit/>
          </a:bodyPr>
          <a:lstStyle/>
          <a:p>
            <a:pPr algn="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dirty="0" err="1">
                <a:solidFill>
                  <a:schemeClr val="bg1"/>
                </a:solidFill>
                <a:latin typeface="Calibri" panose="020F0502020204030204" pitchFamily="34" charset="0"/>
                <a:ea typeface="Calibri" panose="020F0502020204030204" pitchFamily="34" charset="0"/>
                <a:cs typeface="Calibri" panose="020F0502020204030204" pitchFamily="34" charset="0"/>
              </a:rPr>
              <a:t>Cyswllt</a:t>
            </a: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dirty="0" err="1">
                <a:solidFill>
                  <a:schemeClr val="bg1"/>
                </a:solidFill>
                <a:latin typeface="Calibri" panose="020F0502020204030204" pitchFamily="34" charset="0"/>
                <a:ea typeface="Calibri" panose="020F0502020204030204" pitchFamily="34" charset="0"/>
                <a:cs typeface="Calibri" panose="020F0502020204030204" pitchFamily="34" charset="0"/>
              </a:rPr>
              <a:t>teithio</a:t>
            </a: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dirty="0" err="1">
                <a:solidFill>
                  <a:schemeClr val="bg1"/>
                </a:solidFill>
                <a:latin typeface="Calibri" panose="020F0502020204030204" pitchFamily="34" charset="0"/>
                <a:ea typeface="Calibri" panose="020F0502020204030204" pitchFamily="34" charset="0"/>
                <a:cs typeface="Calibri" panose="020F0502020204030204" pitchFamily="34" charset="0"/>
              </a:rPr>
              <a:t>gweithgar</a:t>
            </a: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Newbridge a </a:t>
            </a:r>
            <a:r>
              <a:rPr lang="en-GB" sz="5400" dirty="0" err="1">
                <a:solidFill>
                  <a:schemeClr val="bg1"/>
                </a:solidFill>
                <a:latin typeface="Calibri" panose="020F0502020204030204" pitchFamily="34" charset="0"/>
                <a:ea typeface="Calibri" panose="020F0502020204030204" pitchFamily="34" charset="0"/>
                <a:cs typeface="Calibri" panose="020F0502020204030204" pitchFamily="34" charset="0"/>
              </a:rPr>
              <a:t>mynediad</a:t>
            </a: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dirty="0" err="1">
                <a:solidFill>
                  <a:schemeClr val="bg1"/>
                </a:solidFill>
                <a:latin typeface="Calibri" panose="020F0502020204030204" pitchFamily="34" charset="0"/>
                <a:ea typeface="Calibri" panose="020F0502020204030204" pitchFamily="34" charset="0"/>
                <a:cs typeface="Calibri" panose="020F0502020204030204" pitchFamily="34" charset="0"/>
              </a:rPr>
              <a:t>i’r</a:t>
            </a:r>
            <a:r>
              <a:rPr lang="en-GB" sz="5400" dirty="0">
                <a:solidFill>
                  <a:schemeClr val="bg1"/>
                </a:solidFill>
                <a:latin typeface="Calibri" panose="020F0502020204030204" pitchFamily="34" charset="0"/>
                <a:ea typeface="Calibri" panose="020F0502020204030204" pitchFamily="34" charset="0"/>
                <a:cs typeface="Calibri" panose="020F0502020204030204" pitchFamily="34" charset="0"/>
              </a:rPr>
              <a:t> doc</a:t>
            </a:r>
          </a:p>
        </p:txBody>
      </p:sp>
      <p:sp>
        <p:nvSpPr>
          <p:cNvPr id="9" name="TextBox 8">
            <a:extLst>
              <a:ext uri="{FF2B5EF4-FFF2-40B4-BE49-F238E27FC236}">
                <a16:creationId xmlns:a16="http://schemas.microsoft.com/office/drawing/2014/main" id="{CB0E64BE-B4DF-4601-2502-740B898DF065}"/>
              </a:ext>
            </a:extLst>
          </p:cNvPr>
          <p:cNvSpPr txBox="1"/>
          <p:nvPr/>
        </p:nvSpPr>
        <p:spPr>
          <a:xfrm>
            <a:off x="85060" y="2091744"/>
            <a:ext cx="18179728" cy="848053"/>
          </a:xfrm>
          <a:prstGeom prst="rect">
            <a:avLst/>
          </a:prstGeom>
          <a:noFill/>
        </p:spPr>
        <p:txBody>
          <a:bodyPr wrap="square" rtlCol="0">
            <a:spAutoFit/>
          </a:bodyPr>
          <a:lstStyle/>
          <a:p>
            <a:r>
              <a:rPr lang="en-GB" sz="4911" dirty="0">
                <a:latin typeface="Calibri" panose="020F0502020204030204" pitchFamily="34" charset="0"/>
                <a:ea typeface="Calibri" panose="020F0502020204030204" pitchFamily="34" charset="0"/>
                <a:cs typeface="Calibri" panose="020F0502020204030204" pitchFamily="34" charset="0"/>
              </a:rPr>
              <a:t> </a:t>
            </a:r>
            <a:r>
              <a:rPr lang="en-GB" sz="4911" b="1" dirty="0" err="1">
                <a:latin typeface="Calibri" panose="020F0502020204030204" pitchFamily="34" charset="0"/>
                <a:ea typeface="Calibri" panose="020F0502020204030204" pitchFamily="34" charset="0"/>
                <a:cs typeface="Calibri" panose="020F0502020204030204" pitchFamily="34" charset="0"/>
              </a:rPr>
              <a:t>Croeso</a:t>
            </a:r>
            <a:r>
              <a:rPr lang="en-GB" sz="4911" b="1" dirty="0">
                <a:latin typeface="Calibri" panose="020F0502020204030204" pitchFamily="34" charset="0"/>
                <a:ea typeface="Calibri" panose="020F0502020204030204" pitchFamily="34" charset="0"/>
                <a:cs typeface="Calibri" panose="020F0502020204030204" pitchFamily="34" charset="0"/>
              </a:rPr>
              <a:t> </a:t>
            </a:r>
            <a:r>
              <a:rPr lang="en-GB" sz="4911" b="1" dirty="0" err="1">
                <a:latin typeface="Calibri" panose="020F0502020204030204" pitchFamily="34" charset="0"/>
                <a:ea typeface="Calibri" panose="020F0502020204030204" pitchFamily="34" charset="0"/>
                <a:cs typeface="Calibri" panose="020F0502020204030204" pitchFamily="34" charset="0"/>
              </a:rPr>
              <a:t>i’r</a:t>
            </a:r>
            <a:r>
              <a:rPr lang="en-GB" sz="4911" b="1" dirty="0">
                <a:latin typeface="Calibri" panose="020F0502020204030204" pitchFamily="34" charset="0"/>
                <a:ea typeface="Calibri" panose="020F0502020204030204" pitchFamily="34" charset="0"/>
                <a:cs typeface="Calibri" panose="020F0502020204030204" pitchFamily="34" charset="0"/>
              </a:rPr>
              <a:t> </a:t>
            </a:r>
            <a:r>
              <a:rPr lang="en-GB" sz="4911" b="1" dirty="0" err="1">
                <a:latin typeface="Calibri" panose="020F0502020204030204" pitchFamily="34" charset="0"/>
                <a:ea typeface="Calibri" panose="020F0502020204030204" pitchFamily="34" charset="0"/>
                <a:cs typeface="Calibri" panose="020F0502020204030204" pitchFamily="34" charset="0"/>
              </a:rPr>
              <a:t>wyl</a:t>
            </a:r>
            <a:r>
              <a:rPr lang="en-GB" sz="4911" b="1" dirty="0">
                <a:latin typeface="Calibri" panose="020F0502020204030204" pitchFamily="34" charset="0"/>
                <a:ea typeface="Calibri" panose="020F0502020204030204" pitchFamily="34" charset="0"/>
                <a:cs typeface="Calibri" panose="020F0502020204030204" pitchFamily="34" charset="0"/>
              </a:rPr>
              <a:t> </a:t>
            </a:r>
            <a:r>
              <a:rPr lang="en-GB" sz="4911" b="1" dirty="0" err="1">
                <a:latin typeface="Calibri" panose="020F0502020204030204" pitchFamily="34" charset="0"/>
                <a:ea typeface="Calibri" panose="020F0502020204030204" pitchFamily="34" charset="0"/>
                <a:cs typeface="Calibri" panose="020F0502020204030204" pitchFamily="34" charset="0"/>
              </a:rPr>
              <a:t>ymgystylltu</a:t>
            </a:r>
            <a:r>
              <a:rPr lang="en-GB" sz="4911" b="1" strike="sngStrike" dirty="0">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9200665-2F8A-822D-1A63-E1796EDDB109}"/>
              </a:ext>
            </a:extLst>
          </p:cNvPr>
          <p:cNvSpPr txBox="1"/>
          <p:nvPr/>
        </p:nvSpPr>
        <p:spPr>
          <a:xfrm>
            <a:off x="226213" y="3187860"/>
            <a:ext cx="20902078" cy="1854715"/>
          </a:xfrm>
          <a:prstGeom prst="rect">
            <a:avLst/>
          </a:prstGeom>
          <a:noFill/>
        </p:spPr>
        <p:txBody>
          <a:bodyPr wrap="square" lIns="160377" tIns="80189" rIns="160377" bIns="80189" rtlCol="0" anchor="t">
            <a:spAutoFit/>
          </a:bodyPr>
          <a:lstStyle/>
          <a:p>
            <a:pPr>
              <a:lnSpc>
                <a:spcPts val="4385"/>
              </a:lnSpc>
              <a:spcAft>
                <a:spcPts val="2105"/>
              </a:spcAft>
            </a:pPr>
            <a:r>
              <a:rPr lang="en-GB" sz="3800" dirty="0">
                <a:latin typeface="Calibri" panose="020F0502020204030204" pitchFamily="34" charset="0"/>
                <a:ea typeface="Calibri" panose="020F0502020204030204" pitchFamily="34" charset="0"/>
                <a:cs typeface="Calibri" panose="020F0502020204030204" pitchFamily="34" charset="0"/>
              </a:rPr>
              <a:t>Mae </a:t>
            </a:r>
            <a:r>
              <a:rPr lang="en-GB" sz="3800" dirty="0" err="1">
                <a:latin typeface="Calibri" panose="020F0502020204030204" pitchFamily="34" charset="0"/>
                <a:ea typeface="Calibri" panose="020F0502020204030204" pitchFamily="34" charset="0"/>
                <a:cs typeface="Calibri" panose="020F0502020204030204" pitchFamily="34" charset="0"/>
              </a:rPr>
              <a:t>cyngor</a:t>
            </a:r>
            <a:r>
              <a:rPr lang="en-GB" sz="3800" dirty="0">
                <a:latin typeface="Calibri" panose="020F0502020204030204" pitchFamily="34" charset="0"/>
                <a:ea typeface="Calibri" panose="020F0502020204030204" pitchFamily="34" charset="0"/>
                <a:cs typeface="Calibri" panose="020F0502020204030204" pitchFamily="34" charset="0"/>
              </a:rPr>
              <a:t> Castell-</a:t>
            </a:r>
            <a:r>
              <a:rPr lang="en-GB" sz="3800" dirty="0" err="1">
                <a:latin typeface="Calibri" panose="020F0502020204030204" pitchFamily="34" charset="0"/>
                <a:ea typeface="Calibri" panose="020F0502020204030204" pitchFamily="34" charset="0"/>
                <a:cs typeface="Calibri" panose="020F0502020204030204" pitchFamily="34" charset="0"/>
              </a:rPr>
              <a:t>Nedd</a:t>
            </a:r>
            <a:r>
              <a:rPr lang="en-GB" sz="3800" dirty="0">
                <a:latin typeface="Calibri" panose="020F0502020204030204" pitchFamily="34" charset="0"/>
                <a:ea typeface="Calibri" panose="020F0502020204030204" pitchFamily="34" charset="0"/>
                <a:cs typeface="Calibri" panose="020F0502020204030204" pitchFamily="34" charset="0"/>
              </a:rPr>
              <a:t> Port Talbot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cynllunio</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adfer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pont</a:t>
            </a:r>
            <a:r>
              <a:rPr lang="en-GB" sz="3800" dirty="0">
                <a:latin typeface="Calibri" panose="020F0502020204030204" pitchFamily="34" charset="0"/>
                <a:ea typeface="Calibri" panose="020F0502020204030204" pitchFamily="34" charset="0"/>
                <a:cs typeface="Calibri" panose="020F0502020204030204" pitchFamily="34" charset="0"/>
              </a:rPr>
              <a:t> Newbridge Road a </a:t>
            </a:r>
            <a:r>
              <a:rPr lang="en-GB" sz="3800" dirty="0" err="1">
                <a:latin typeface="Calibri" panose="020F0502020204030204" pitchFamily="34" charset="0"/>
                <a:ea typeface="Calibri" panose="020F0502020204030204" pitchFamily="34" charset="0"/>
                <a:cs typeface="Calibri" panose="020F0502020204030204" pitchFamily="34" charset="0"/>
              </a:rPr>
              <a:t>restrir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Gradd</a:t>
            </a:r>
            <a:r>
              <a:rPr lang="en-GB" sz="3800" dirty="0">
                <a:latin typeface="Calibri" panose="020F0502020204030204" pitchFamily="34" charset="0"/>
                <a:ea typeface="Calibri" panose="020F0502020204030204" pitchFamily="34" charset="0"/>
                <a:cs typeface="Calibri" panose="020F0502020204030204" pitchFamily="34" charset="0"/>
              </a:rPr>
              <a:t> II ac ail-</a:t>
            </a:r>
            <a:r>
              <a:rPr lang="en-GB" sz="3800" dirty="0" err="1">
                <a:latin typeface="Calibri" panose="020F0502020204030204" pitchFamily="34" charset="0"/>
                <a:ea typeface="Calibri" panose="020F0502020204030204" pitchFamily="34" charset="0"/>
                <a:cs typeface="Calibri" panose="020F0502020204030204" pitchFamily="34" charset="0"/>
              </a:rPr>
              <a:t>agor</a:t>
            </a:r>
            <a:r>
              <a:rPr lang="en-GB" sz="3800" dirty="0">
                <a:latin typeface="Calibri" panose="020F0502020204030204" pitchFamily="34" charset="0"/>
                <a:ea typeface="Calibri" panose="020F0502020204030204" pitchFamily="34" charset="0"/>
                <a:cs typeface="Calibri" panose="020F0502020204030204" pitchFamily="34" charset="0"/>
              </a:rPr>
              <a:t> hi </a:t>
            </a:r>
            <a:r>
              <a:rPr lang="en-GB" sz="3800" dirty="0" err="1">
                <a:latin typeface="Calibri" panose="020F0502020204030204" pitchFamily="34" charset="0"/>
                <a:ea typeface="Calibri" panose="020F0502020204030204" pitchFamily="34" charset="0"/>
                <a:cs typeface="Calibri" panose="020F0502020204030204" pitchFamily="34" charset="0"/>
              </a:rPr>
              <a:t>fel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llwybr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troed</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beic</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gystylltu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ardaloedd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allweddol</a:t>
            </a:r>
            <a:r>
              <a:rPr lang="en-GB" sz="3800" dirty="0">
                <a:latin typeface="Calibri" panose="020F0502020204030204" pitchFamily="34" charset="0"/>
                <a:ea typeface="Calibri" panose="020F0502020204030204" pitchFamily="34" charset="0"/>
                <a:cs typeface="Calibri" panose="020F0502020204030204" pitchFamily="34" charset="0"/>
              </a:rPr>
              <a:t> o Bort Talbot.  </a:t>
            </a:r>
            <a:r>
              <a:rPr lang="en-GB" sz="3800" dirty="0" err="1">
                <a:latin typeface="Calibri" panose="020F0502020204030204" pitchFamily="34" charset="0"/>
                <a:ea typeface="Calibri" panose="020F0502020204030204" pitchFamily="34" charset="0"/>
                <a:cs typeface="Calibri" panose="020F0502020204030204" pitchFamily="34" charset="0"/>
              </a:rPr>
              <a:t>Rydyn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ni’n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edrych</a:t>
            </a:r>
            <a:r>
              <a:rPr lang="en-GB" sz="3800" dirty="0">
                <a:latin typeface="Calibri" panose="020F0502020204030204" pitchFamily="34" charset="0"/>
                <a:ea typeface="Calibri" panose="020F0502020204030204" pitchFamily="34" charset="0"/>
                <a:cs typeface="Calibri" panose="020F0502020204030204" pitchFamily="34" charset="0"/>
              </a:rPr>
              <a:t> am </a:t>
            </a:r>
            <a:r>
              <a:rPr lang="en-GB" sz="3800" dirty="0" err="1">
                <a:latin typeface="Calibri" panose="020F0502020204030204" pitchFamily="34" charset="0"/>
                <a:ea typeface="Calibri" panose="020F0502020204030204" pitchFamily="34" charset="0"/>
                <a:cs typeface="Calibri" panose="020F0502020204030204" pitchFamily="34" charset="0"/>
              </a:rPr>
              <a:t>eich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adborth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cynigion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helpu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sicrhau</a:t>
            </a:r>
            <a:r>
              <a:rPr lang="en-GB" sz="3800" dirty="0">
                <a:latin typeface="Calibri" panose="020F0502020204030204" pitchFamily="34" charset="0"/>
                <a:ea typeface="Calibri" panose="020F0502020204030204" pitchFamily="34" charset="0"/>
                <a:cs typeface="Calibri" panose="020F0502020204030204" pitchFamily="34" charset="0"/>
              </a:rPr>
              <a:t> bod y </a:t>
            </a:r>
            <a:r>
              <a:rPr lang="en-GB" sz="3800" dirty="0" err="1">
                <a:latin typeface="Calibri" panose="020F0502020204030204" pitchFamily="34" charset="0"/>
                <a:ea typeface="Calibri" panose="020F0502020204030204" pitchFamily="34" charset="0"/>
                <a:cs typeface="Calibri" panose="020F0502020204030204" pitchFamily="34" charset="0"/>
              </a:rPr>
              <a:t>prosiect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cwrdd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anghenion</a:t>
            </a:r>
            <a:r>
              <a:rPr lang="en-GB" sz="3800" dirty="0">
                <a:latin typeface="Calibri" panose="020F0502020204030204" pitchFamily="34" charset="0"/>
                <a:ea typeface="Calibri" panose="020F0502020204030204" pitchFamily="34" charset="0"/>
                <a:cs typeface="Calibri" panose="020F0502020204030204" pitchFamily="34" charset="0"/>
              </a:rPr>
              <a:t>.</a:t>
            </a:r>
          </a:p>
        </p:txBody>
      </p:sp>
      <p:sp>
        <p:nvSpPr>
          <p:cNvPr id="11" name="Rectangle 10">
            <a:extLst>
              <a:ext uri="{FF2B5EF4-FFF2-40B4-BE49-F238E27FC236}">
                <a16:creationId xmlns:a16="http://schemas.microsoft.com/office/drawing/2014/main" id="{6D5A4C23-2697-333E-636D-1161A67A7F57}"/>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13" name="TextBox 12">
            <a:extLst>
              <a:ext uri="{FF2B5EF4-FFF2-40B4-BE49-F238E27FC236}">
                <a16:creationId xmlns:a16="http://schemas.microsoft.com/office/drawing/2014/main" id="{09CCA14B-8FCF-DFD0-BB6F-8F45875B35D1}"/>
              </a:ext>
            </a:extLst>
          </p:cNvPr>
          <p:cNvSpPr txBox="1"/>
          <p:nvPr/>
        </p:nvSpPr>
        <p:spPr>
          <a:xfrm>
            <a:off x="226213" y="5290638"/>
            <a:ext cx="9195791" cy="379351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4429" tIns="224429" rIns="224429" bIns="224429" numCol="1" spcCol="1270" anchor="ctr" anchorCtr="0">
            <a:noAutofit/>
          </a:bodyPr>
          <a:lstStyle/>
          <a:p>
            <a:pPr defTabSz="1091437">
              <a:lnSpc>
                <a:spcPts val="4385"/>
              </a:lnSpc>
              <a:spcBef>
                <a:spcPct val="0"/>
              </a:spcBef>
              <a:spcAft>
                <a:spcPts val="1800"/>
              </a:spcAft>
            </a:pPr>
            <a:endParaRPr lang="en-GB" sz="3800" dirty="0">
              <a:latin typeface="Calibri" panose="020F0502020204030204" pitchFamily="34" charset="0"/>
              <a:ea typeface="Calibri" panose="020F0502020204030204" pitchFamily="34" charset="0"/>
              <a:cs typeface="Calibri" panose="020F0502020204030204" pitchFamily="34" charset="0"/>
            </a:endParaRPr>
          </a:p>
          <a:p>
            <a:pPr defTabSz="1091437">
              <a:lnSpc>
                <a:spcPts val="4385"/>
              </a:lnSpc>
              <a:spcBef>
                <a:spcPct val="0"/>
              </a:spcBef>
              <a:spcAft>
                <a:spcPct val="35000"/>
              </a:spcAft>
            </a:pPr>
            <a:r>
              <a:rPr lang="en-GB" sz="3800" dirty="0" err="1">
                <a:latin typeface="Calibri" panose="020F0502020204030204" pitchFamily="34" charset="0"/>
                <a:cs typeface="Calibri" panose="020F0502020204030204" pitchFamily="34" charset="0"/>
              </a:rPr>
              <a:t>Cymerwych</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eich</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amswer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wrth</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ystyried</a:t>
            </a:r>
            <a:r>
              <a:rPr lang="en-GB" sz="3800" dirty="0">
                <a:latin typeface="Calibri" panose="020F0502020204030204" pitchFamily="34" charset="0"/>
                <a:cs typeface="Calibri" panose="020F0502020204030204" pitchFamily="34" charset="0"/>
              </a:rPr>
              <a:t> y </a:t>
            </a:r>
            <a:r>
              <a:rPr lang="en-GB" sz="3800" dirty="0" err="1">
                <a:latin typeface="Calibri" panose="020F0502020204030204" pitchFamily="34" charset="0"/>
                <a:cs typeface="Calibri" panose="020F0502020204030204" pitchFamily="34" charset="0"/>
              </a:rPr>
              <a:t>wybodaeth</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sydd</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gael</a:t>
            </a:r>
            <a:r>
              <a:rPr lang="en-GB" sz="3800" dirty="0">
                <a:latin typeface="Calibri" panose="020F0502020204030204" pitchFamily="34" charset="0"/>
                <a:cs typeface="Calibri" panose="020F0502020204030204" pitchFamily="34" charset="0"/>
              </a:rPr>
              <a:t>. </a:t>
            </a:r>
          </a:p>
          <a:p>
            <a:pPr defTabSz="1091437">
              <a:lnSpc>
                <a:spcPts val="4385"/>
              </a:lnSpc>
              <a:spcBef>
                <a:spcPct val="0"/>
              </a:spcBef>
              <a:spcAft>
                <a:spcPct val="35000"/>
              </a:spcAft>
            </a:pPr>
            <a:endParaRPr lang="en-GB" sz="3800" dirty="0">
              <a:latin typeface="Calibri" panose="020F0502020204030204" pitchFamily="34" charset="0"/>
              <a:cs typeface="Calibri" panose="020F0502020204030204" pitchFamily="34" charset="0"/>
            </a:endParaRPr>
          </a:p>
          <a:p>
            <a:pPr defTabSz="1091437">
              <a:lnSpc>
                <a:spcPts val="4385"/>
              </a:lnSpc>
              <a:spcBef>
                <a:spcPct val="0"/>
              </a:spcBef>
              <a:spcAft>
                <a:spcPct val="35000"/>
              </a:spcAft>
            </a:pPr>
            <a:r>
              <a:rPr lang="en-GB" sz="3800" dirty="0" err="1">
                <a:latin typeface="Calibri" panose="020F0502020204030204" pitchFamily="34" charset="0"/>
                <a:cs typeface="Calibri" panose="020F0502020204030204" pitchFamily="34" charset="0"/>
              </a:rPr>
              <a:t>Bydd</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cynrychiolwyr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Cyngor</a:t>
            </a:r>
            <a:r>
              <a:rPr lang="en-GB" sz="3800" dirty="0">
                <a:latin typeface="Calibri" panose="020F0502020204030204" pitchFamily="34" charset="0"/>
                <a:cs typeface="Calibri" panose="020F0502020204030204" pitchFamily="34" charset="0"/>
              </a:rPr>
              <a:t> Castell-need Port Talbot </a:t>
            </a:r>
            <a:r>
              <a:rPr lang="en-GB" sz="3800" dirty="0" err="1">
                <a:latin typeface="Calibri" panose="020F0502020204030204" pitchFamily="34" charset="0"/>
                <a:cs typeface="Calibri" panose="020F0502020204030204" pitchFamily="34" charset="0"/>
              </a:rPr>
              <a:t>a’u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cynghorwyr</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dylunio</a:t>
            </a:r>
            <a:r>
              <a:rPr lang="en-GB" sz="3800" dirty="0">
                <a:latin typeface="Calibri" panose="020F0502020204030204" pitchFamily="34" charset="0"/>
                <a:cs typeface="Calibri" panose="020F0502020204030204" pitchFamily="34" charset="0"/>
              </a:rPr>
              <a:t>, Amey, </a:t>
            </a:r>
            <a:r>
              <a:rPr lang="en-GB" sz="3800" dirty="0" err="1">
                <a:latin typeface="Calibri" panose="020F0502020204030204" pitchFamily="34" charset="0"/>
                <a:cs typeface="Calibri" panose="020F0502020204030204" pitchFamily="34" charset="0"/>
              </a:rPr>
              <a:t>yn</a:t>
            </a:r>
            <a:r>
              <a:rPr lang="en-GB" sz="3800" dirty="0">
                <a:latin typeface="Calibri" panose="020F0502020204030204" pitchFamily="34" charset="0"/>
                <a:cs typeface="Calibri" panose="020F0502020204030204" pitchFamily="34" charset="0"/>
              </a:rPr>
              <a:t> filch </a:t>
            </a:r>
            <a:r>
              <a:rPr lang="en-GB" sz="3800" dirty="0" err="1">
                <a:latin typeface="Calibri" panose="020F0502020204030204" pitchFamily="34" charset="0"/>
                <a:cs typeface="Calibri" panose="020F0502020204030204" pitchFamily="34" charset="0"/>
              </a:rPr>
              <a:t>o’ch</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cynorthwyo</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gyda</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ynrhyw</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gwestiynau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sydd</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gennych</a:t>
            </a:r>
            <a:endParaRPr lang="en-GB" sz="38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CB02253-9958-4DDB-4B9F-4D707C717D47}"/>
              </a:ext>
            </a:extLst>
          </p:cNvPr>
          <p:cNvSpPr/>
          <p:nvPr/>
        </p:nvSpPr>
        <p:spPr>
          <a:xfrm>
            <a:off x="12146372" y="9426237"/>
            <a:ext cx="8602796" cy="21205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sz="3713"/>
          </a:p>
        </p:txBody>
      </p:sp>
      <p:sp>
        <p:nvSpPr>
          <p:cNvPr id="17" name="TextBox 16">
            <a:extLst>
              <a:ext uri="{FF2B5EF4-FFF2-40B4-BE49-F238E27FC236}">
                <a16:creationId xmlns:a16="http://schemas.microsoft.com/office/drawing/2014/main" id="{66442012-7F8D-0680-AA63-36C3168FCCCA}"/>
              </a:ext>
            </a:extLst>
          </p:cNvPr>
          <p:cNvSpPr txBox="1"/>
          <p:nvPr/>
        </p:nvSpPr>
        <p:spPr>
          <a:xfrm>
            <a:off x="218373" y="11829237"/>
            <a:ext cx="15656091" cy="21205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4429" tIns="224429" rIns="224429" bIns="224429" numCol="1" spcCol="1270" anchor="ctr" anchorCtr="0">
            <a:noAutofit/>
          </a:bodyPr>
          <a:lstStyle/>
          <a:p>
            <a:pPr defTabSz="1091437">
              <a:lnSpc>
                <a:spcPts val="4385"/>
              </a:lnSpc>
              <a:spcBef>
                <a:spcPct val="0"/>
              </a:spcBef>
              <a:spcAft>
                <a:spcPct val="35000"/>
              </a:spcAft>
            </a:pPr>
            <a:r>
              <a:rPr lang="en-GB" sz="3800" dirty="0" err="1">
                <a:latin typeface="Calibri" panose="020F0502020204030204" pitchFamily="34" charset="0"/>
                <a:ea typeface="Calibri" panose="020F0502020204030204" pitchFamily="34" charset="0"/>
                <a:cs typeface="Calibri" panose="020F0502020204030204" pitchFamily="34" charset="0"/>
              </a:rPr>
              <a:t>Allech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mynedu’r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arolwg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trwy</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sganio’r</a:t>
            </a:r>
            <a:r>
              <a:rPr lang="en-GB" sz="3800" dirty="0">
                <a:latin typeface="Calibri" panose="020F0502020204030204" pitchFamily="34" charset="0"/>
                <a:ea typeface="Calibri" panose="020F0502020204030204" pitchFamily="34" charset="0"/>
                <a:cs typeface="Calibri" panose="020F0502020204030204" pitchFamily="34" charset="0"/>
              </a:rPr>
              <a:t> cod QR neu </a:t>
            </a:r>
            <a:r>
              <a:rPr lang="en-GB" sz="3800" dirty="0" err="1">
                <a:latin typeface="Calibri" panose="020F0502020204030204" pitchFamily="34" charset="0"/>
                <a:ea typeface="Calibri" panose="020F0502020204030204" pitchFamily="34" charset="0"/>
                <a:cs typeface="Calibri" panose="020F0502020204030204" pitchFamily="34" charset="0"/>
              </a:rPr>
              <a:t>gwblhau’r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cwestiynnau</a:t>
            </a:r>
            <a:r>
              <a:rPr lang="en-GB" sz="3800" dirty="0">
                <a:latin typeface="Calibri" panose="020F0502020204030204" pitchFamily="34" charset="0"/>
                <a:ea typeface="Calibri" panose="020F0502020204030204" pitchFamily="34" charset="0"/>
                <a:cs typeface="Calibri" panose="020F0502020204030204" pitchFamily="34" charset="0"/>
              </a:rPr>
              <a:t> are </a:t>
            </a:r>
            <a:r>
              <a:rPr lang="en-GB" sz="3800" dirty="0" err="1">
                <a:latin typeface="Calibri" panose="020F0502020204030204" pitchFamily="34" charset="0"/>
                <a:ea typeface="Calibri" panose="020F0502020204030204" pitchFamily="34" charset="0"/>
                <a:cs typeface="Calibri" panose="020F0502020204030204" pitchFamily="34" charset="0"/>
              </a:rPr>
              <a:t>papur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digwyddiad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hwn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Bydd</a:t>
            </a:r>
            <a:r>
              <a:rPr lang="en-GB" sz="3800" dirty="0">
                <a:latin typeface="Calibri" panose="020F0502020204030204" pitchFamily="34" charset="0"/>
                <a:ea typeface="Calibri" panose="020F0502020204030204" pitchFamily="34" charset="0"/>
                <a:cs typeface="Calibri" panose="020F0502020204030204" pitchFamily="34" charset="0"/>
              </a:rPr>
              <a:t> yr </a:t>
            </a:r>
            <a:r>
              <a:rPr lang="en-GB" sz="3800" dirty="0" err="1">
                <a:latin typeface="Calibri" panose="020F0502020204030204" pitchFamily="34" charset="0"/>
                <a:ea typeface="Calibri" panose="020F0502020204030204" pitchFamily="34" charset="0"/>
                <a:cs typeface="Calibri" panose="020F0502020204030204" pitchFamily="34" charset="0"/>
              </a:rPr>
              <a:t>arolwg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agor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Llun</a:t>
            </a:r>
            <a:r>
              <a:rPr lang="en-GB" sz="3800" dirty="0">
                <a:latin typeface="Calibri" panose="020F0502020204030204" pitchFamily="34" charset="0"/>
                <a:ea typeface="Calibri" panose="020F0502020204030204" pitchFamily="34" charset="0"/>
                <a:cs typeface="Calibri" panose="020F0502020204030204" pitchFamily="34" charset="0"/>
              </a:rPr>
              <a:t> 2</a:t>
            </a:r>
            <a:r>
              <a:rPr lang="en-GB" sz="4000" dirty="0">
                <a:latin typeface="Calibri" panose="020F0502020204030204" pitchFamily="34" charset="0"/>
                <a:ea typeface="Calibri" panose="020F0502020204030204" pitchFamily="34" charset="0"/>
                <a:cs typeface="Calibri" panose="020F0502020204030204" pitchFamily="34" charset="0"/>
              </a:rPr>
              <a:t>ill</a:t>
            </a:r>
            <a:r>
              <a:rPr lang="en-GB" sz="3800" dirty="0">
                <a:latin typeface="Calibri" panose="020F0502020204030204" pitchFamily="34" charset="0"/>
                <a:ea typeface="Calibri" panose="020F0502020204030204" pitchFamily="34" charset="0"/>
                <a:cs typeface="Calibri" panose="020F0502020204030204" pitchFamily="34" charset="0"/>
              </a:rPr>
              <a:t> o </a:t>
            </a:r>
            <a:r>
              <a:rPr lang="en-GB" sz="3800" dirty="0" err="1">
                <a:latin typeface="Calibri" panose="020F0502020204030204" pitchFamily="34" charset="0"/>
                <a:ea typeface="Calibri" panose="020F0502020204030204" pitchFamily="34" charset="0"/>
                <a:cs typeface="Calibri" panose="020F0502020204030204" pitchFamily="34" charset="0"/>
              </a:rPr>
              <a:t>Chwefror</a:t>
            </a:r>
            <a:r>
              <a:rPr lang="en-GB" sz="3800" dirty="0">
                <a:latin typeface="Calibri" panose="020F0502020204030204" pitchFamily="34" charset="0"/>
                <a:ea typeface="Calibri" panose="020F0502020204030204" pitchFamily="34" charset="0"/>
                <a:cs typeface="Calibri" panose="020F0502020204030204" pitchFamily="34" charset="0"/>
              </a:rPr>
              <a:t> – </a:t>
            </a:r>
            <a:r>
              <a:rPr lang="en-GB" sz="3800" dirty="0" err="1">
                <a:latin typeface="Calibri" panose="020F0502020204030204" pitchFamily="34" charset="0"/>
                <a:ea typeface="Calibri" panose="020F0502020204030204" pitchFamily="34" charset="0"/>
                <a:cs typeface="Calibri" panose="020F0502020204030204" pitchFamily="34" charset="0"/>
              </a:rPr>
              <a:t>Dydd</a:t>
            </a:r>
            <a:r>
              <a:rPr lang="en-GB" sz="3800" dirty="0">
                <a:latin typeface="Calibri" panose="020F0502020204030204" pitchFamily="34" charset="0"/>
                <a:ea typeface="Calibri" panose="020F0502020204030204" pitchFamily="34" charset="0"/>
                <a:cs typeface="Calibri" panose="020F0502020204030204" pitchFamily="34" charset="0"/>
              </a:rPr>
              <a:t> Sul y 15</a:t>
            </a:r>
            <a:r>
              <a:rPr lang="en-GB" sz="3600" dirty="0">
                <a:latin typeface="Calibri" panose="020F0502020204030204" pitchFamily="34" charset="0"/>
                <a:ea typeface="Calibri" panose="020F0502020204030204" pitchFamily="34" charset="0"/>
                <a:cs typeface="Calibri" panose="020F0502020204030204" pitchFamily="34" charset="0"/>
              </a:rPr>
              <a:t>ed</a:t>
            </a:r>
            <a:r>
              <a:rPr lang="en-GB" sz="3800" dirty="0">
                <a:latin typeface="Calibri" panose="020F0502020204030204" pitchFamily="34" charset="0"/>
                <a:ea typeface="Calibri" panose="020F0502020204030204" pitchFamily="34" charset="0"/>
                <a:cs typeface="Calibri" panose="020F0502020204030204" pitchFamily="34" charset="0"/>
              </a:rPr>
              <a:t> o </a:t>
            </a:r>
            <a:r>
              <a:rPr lang="en-GB" sz="3800" dirty="0" err="1">
                <a:latin typeface="Calibri" panose="020F0502020204030204" pitchFamily="34" charset="0"/>
                <a:ea typeface="Calibri" panose="020F0502020204030204" pitchFamily="34" charset="0"/>
                <a:cs typeface="Calibri" panose="020F0502020204030204" pitchFamily="34" charset="0"/>
              </a:rPr>
              <a:t>Fawrth</a:t>
            </a:r>
            <a:r>
              <a:rPr lang="en-GB" sz="3800" dirty="0">
                <a:latin typeface="Calibri" panose="020F0502020204030204" pitchFamily="34" charset="0"/>
                <a:ea typeface="Calibri" panose="020F0502020204030204" pitchFamily="34" charset="0"/>
                <a:cs typeface="Calibri" panose="020F0502020204030204" pitchFamily="34" charset="0"/>
              </a:rPr>
              <a:t> 2026.</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9ACF476-505F-D24D-39F6-C954297B5B45}"/>
              </a:ext>
            </a:extLst>
          </p:cNvPr>
          <p:cNvSpPr txBox="1"/>
          <p:nvPr/>
        </p:nvSpPr>
        <p:spPr>
          <a:xfrm>
            <a:off x="334166" y="10266406"/>
            <a:ext cx="8979884" cy="1261884"/>
          </a:xfrm>
          <a:prstGeom prst="rect">
            <a:avLst/>
          </a:prstGeom>
          <a:noFill/>
        </p:spPr>
        <p:txBody>
          <a:bodyPr wrap="square" rtlCol="0">
            <a:spAutoFit/>
          </a:bodyPr>
          <a:lstStyle/>
          <a:p>
            <a:r>
              <a:rPr lang="en-US" sz="3800" dirty="0">
                <a:solidFill>
                  <a:schemeClr val="tx1">
                    <a:hueOff val="0"/>
                    <a:satOff val="0"/>
                    <a:lumOff val="0"/>
                    <a:alphaOff val="0"/>
                  </a:schemeClr>
                </a:solidFill>
                <a:latin typeface="Calibri" panose="020F0502020204030204" pitchFamily="34" charset="0"/>
                <a:cs typeface="Calibri" panose="020F0502020204030204" pitchFamily="34" charset="0"/>
              </a:rPr>
              <a:t>M</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ae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eich</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adborth</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yn</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hanfodol</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i</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sicrhau</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ein</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bod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yn</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cyflwyno’r</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prosiect</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 </a:t>
            </a:r>
            <a:r>
              <a:rPr lang="en-GB" sz="3800" dirty="0" err="1">
                <a:solidFill>
                  <a:schemeClr val="tx1">
                    <a:hueOff val="0"/>
                    <a:satOff val="0"/>
                    <a:lumOff val="0"/>
                    <a:alphaOff val="0"/>
                  </a:schemeClr>
                </a:solidFill>
                <a:latin typeface="Calibri" panose="020F0502020204030204" pitchFamily="34" charset="0"/>
                <a:cs typeface="Calibri" panose="020F0502020204030204" pitchFamily="34" charset="0"/>
              </a:rPr>
              <a:t>cywir</a:t>
            </a:r>
            <a:r>
              <a:rPr lang="en-GB" sz="3800" dirty="0">
                <a:solidFill>
                  <a:schemeClr val="tx1">
                    <a:hueOff val="0"/>
                    <a:satOff val="0"/>
                    <a:lumOff val="0"/>
                    <a:alphaOff val="0"/>
                  </a:schemeClr>
                </a:solidFill>
                <a:latin typeface="Calibri" panose="020F0502020204030204" pitchFamily="34" charset="0"/>
                <a:cs typeface="Calibri" panose="020F0502020204030204" pitchFamily="34" charset="0"/>
              </a:rPr>
              <a:t>.</a:t>
            </a:r>
            <a:endParaRPr lang="en-US" sz="3800" dirty="0">
              <a:solidFill>
                <a:schemeClr val="tx1">
                  <a:hueOff val="0"/>
                  <a:satOff val="0"/>
                  <a:lumOff val="0"/>
                  <a:alphaOff val="0"/>
                </a:schemeClr>
              </a:solidFill>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29FCECC3-0AEA-A669-9D5F-6CF51C572853}"/>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and white sign with white text&#10;&#10;AI-generated content may be incorrect.">
            <a:extLst>
              <a:ext uri="{FF2B5EF4-FFF2-40B4-BE49-F238E27FC236}">
                <a16:creationId xmlns:a16="http://schemas.microsoft.com/office/drawing/2014/main" id="{2AAE735F-6E1B-C819-4FC9-EA099F983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0" y="437119"/>
            <a:ext cx="5362605" cy="1108412"/>
          </a:xfrm>
          <a:prstGeom prst="rect">
            <a:avLst/>
          </a:prstGeom>
        </p:spPr>
      </p:pic>
      <p:pic>
        <p:nvPicPr>
          <p:cNvPr id="6" name="Picture 5">
            <a:extLst>
              <a:ext uri="{FF2B5EF4-FFF2-40B4-BE49-F238E27FC236}">
                <a16:creationId xmlns:a16="http://schemas.microsoft.com/office/drawing/2014/main" id="{36EF1FBF-DC0F-C638-241C-AE161551D459}"/>
              </a:ext>
            </a:extLst>
          </p:cNvPr>
          <p:cNvPicPr>
            <a:picLocks noChangeAspect="1"/>
          </p:cNvPicPr>
          <p:nvPr/>
        </p:nvPicPr>
        <p:blipFill>
          <a:blip r:embed="rId5"/>
          <a:stretch>
            <a:fillRect/>
          </a:stretch>
        </p:blipFill>
        <p:spPr>
          <a:xfrm>
            <a:off x="16447770" y="11857368"/>
            <a:ext cx="2682472" cy="2895851"/>
          </a:xfrm>
          <a:prstGeom prst="rect">
            <a:avLst/>
          </a:prstGeom>
        </p:spPr>
      </p:pic>
    </p:spTree>
    <p:extLst>
      <p:ext uri="{BB962C8B-B14F-4D97-AF65-F5344CB8AC3E}">
        <p14:creationId xmlns:p14="http://schemas.microsoft.com/office/powerpoint/2010/main" val="65489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90C243-BDB4-F596-3C1A-50CCF3CEB53D}"/>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ED12854-6A80-D27D-28C0-AE9790EE93ED}"/>
              </a:ext>
            </a:extLst>
          </p:cNvPr>
          <p:cNvSpPr txBox="1">
            <a:spLocks/>
          </p:cNvSpPr>
          <p:nvPr/>
        </p:nvSpPr>
        <p:spPr>
          <a:xfrm>
            <a:off x="0" y="-10610"/>
            <a:ext cx="21383624" cy="1789825"/>
          </a:xfrm>
          <a:prstGeom prst="rect">
            <a:avLst/>
          </a:prstGeom>
          <a:solidFill>
            <a:schemeClr val="tx2">
              <a:lumMod val="90000"/>
              <a:lumOff val="10000"/>
            </a:schemeClr>
          </a:solidFill>
        </p:spPr>
        <p:txBody>
          <a:bodyPr vert="horz" lIns="91440" tIns="45720" rIns="91440" bIns="45720" rtlCol="0" anchor="ctr">
            <a:normAutofit/>
          </a:bodyPr>
          <a:lstStyle>
            <a:lvl1pPr algn="ctr" defTabSz="2015886" rtl="0" eaLnBrk="1" latinLnBrk="0" hangingPunct="1">
              <a:lnSpc>
                <a:spcPct val="90000"/>
              </a:lnSpc>
              <a:spcBef>
                <a:spcPct val="0"/>
              </a:spcBef>
              <a:buNone/>
              <a:defRPr sz="13228" kern="1200">
                <a:solidFill>
                  <a:schemeClr val="tx1"/>
                </a:solidFill>
                <a:latin typeface="+mj-lt"/>
                <a:ea typeface="+mj-ea"/>
                <a:cs typeface="+mj-cs"/>
              </a:defRPr>
            </a:lvl1pPr>
          </a:lstStyle>
          <a:p>
            <a:pPr algn="l"/>
            <a:r>
              <a:rPr lang="en-GB" sz="6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2FEEE70C-22FE-43C1-4C55-6915366377A5}"/>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9" name="Rectangle: Rounded Corners 8">
            <a:extLst>
              <a:ext uri="{FF2B5EF4-FFF2-40B4-BE49-F238E27FC236}">
                <a16:creationId xmlns:a16="http://schemas.microsoft.com/office/drawing/2014/main" id="{97F54F3C-D39B-BFFC-6CEB-9F181E03217B}"/>
              </a:ext>
            </a:extLst>
          </p:cNvPr>
          <p:cNvSpPr/>
          <p:nvPr/>
        </p:nvSpPr>
        <p:spPr>
          <a:xfrm>
            <a:off x="0" y="10017941"/>
            <a:ext cx="20941522" cy="506750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7" name="TextBox 6">
            <a:extLst>
              <a:ext uri="{FF2B5EF4-FFF2-40B4-BE49-F238E27FC236}">
                <a16:creationId xmlns:a16="http://schemas.microsoft.com/office/drawing/2014/main" id="{EC41B1AE-612E-178B-C321-1CC0FA8C6CA1}"/>
              </a:ext>
            </a:extLst>
          </p:cNvPr>
          <p:cNvSpPr txBox="1"/>
          <p:nvPr/>
        </p:nvSpPr>
        <p:spPr>
          <a:xfrm>
            <a:off x="54362" y="3090339"/>
            <a:ext cx="11224793" cy="6856084"/>
          </a:xfrm>
          <a:prstGeom prst="rect">
            <a:avLst/>
          </a:prstGeom>
          <a:noFill/>
        </p:spPr>
        <p:txBody>
          <a:bodyPr wrap="square" lIns="160377" tIns="80189" rIns="160377" bIns="80189" rtlCol="0" anchor="t">
            <a:spAutoFit/>
          </a:bodyPr>
          <a:lstStyle/>
          <a:p>
            <a:pPr algn="just">
              <a:lnSpc>
                <a:spcPts val="4200"/>
              </a:lnSpc>
              <a:spcAft>
                <a:spcPts val="3000"/>
              </a:spcAft>
            </a:pPr>
            <a:r>
              <a:rPr lang="en-GB" sz="3800" dirty="0" err="1">
                <a:latin typeface="Calibri" panose="020F0502020204030204" pitchFamily="34" charset="0"/>
                <a:ea typeface="Calibri" panose="020F0502020204030204" pitchFamily="34" charset="0"/>
                <a:cs typeface="Calibri" panose="020F0502020204030204" pitchFamily="34" charset="0"/>
              </a:rPr>
              <a:t>Mae’r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cynllun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hefyd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cynwys</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llwbr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newydd</a:t>
            </a:r>
            <a:r>
              <a:rPr lang="en-GB" sz="3800" dirty="0">
                <a:latin typeface="Calibri" panose="020F0502020204030204" pitchFamily="34" charset="0"/>
                <a:ea typeface="Calibri" panose="020F0502020204030204" pitchFamily="34" charset="0"/>
                <a:cs typeface="Calibri" panose="020F0502020204030204" pitchFamily="34" charset="0"/>
              </a:rPr>
              <a:t> I </a:t>
            </a:r>
            <a:r>
              <a:rPr lang="en-GB" sz="3800" dirty="0" err="1">
                <a:latin typeface="Calibri" panose="020F0502020204030204" pitchFamily="34" charset="0"/>
                <a:ea typeface="Calibri" panose="020F0502020204030204" pitchFamily="34" charset="0"/>
                <a:cs typeface="Calibri" panose="020F0502020204030204" pitchFamily="34" charset="0"/>
              </a:rPr>
              <a:t>gerddwyr</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beicwyr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hyd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Ffordd</a:t>
            </a:r>
            <a:r>
              <a:rPr lang="en-GB" sz="3800" dirty="0">
                <a:latin typeface="Calibri" panose="020F0502020204030204" pitchFamily="34" charset="0"/>
                <a:ea typeface="Calibri" panose="020F0502020204030204" pitchFamily="34" charset="0"/>
                <a:cs typeface="Calibri" panose="020F0502020204030204" pitchFamily="34" charset="0"/>
              </a:rPr>
              <a:t> Riverside a </a:t>
            </a:r>
            <a:r>
              <a:rPr lang="en-GB" sz="3800" dirty="0" err="1">
                <a:latin typeface="Calibri" panose="020F0502020204030204" pitchFamily="34" charset="0"/>
                <a:ea typeface="Calibri" panose="020F0502020204030204" pitchFamily="34" charset="0"/>
                <a:cs typeface="Calibri" panose="020F0502020204030204" pitchFamily="34" charset="0"/>
              </a:rPr>
              <a:t>nodweddion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tawelu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traffig</a:t>
            </a:r>
            <a:r>
              <a:rPr lang="en-GB" sz="3800" dirty="0">
                <a:latin typeface="Calibri" panose="020F0502020204030204" pitchFamily="34" charset="0"/>
                <a:ea typeface="Calibri" panose="020F0502020204030204" pitchFamily="34" charset="0"/>
                <a:cs typeface="Calibri" panose="020F0502020204030204" pitchFamily="34" charset="0"/>
              </a:rPr>
              <a:t> Newydd I </a:t>
            </a:r>
            <a:r>
              <a:rPr lang="en-GB" sz="3800" dirty="0" err="1">
                <a:latin typeface="Calibri" panose="020F0502020204030204" pitchFamily="34" charset="0"/>
                <a:ea typeface="Calibri" panose="020F0502020204030204" pitchFamily="34" charset="0"/>
                <a:cs typeface="Calibri" panose="020F0502020204030204" pitchFamily="34" charset="0"/>
              </a:rPr>
              <a:t>wella</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diogelwch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Bydd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cysylltu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gwelliannau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arall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yr </a:t>
            </a:r>
            <a:r>
              <a:rPr lang="en-GB" sz="3800" dirty="0" err="1">
                <a:latin typeface="Calibri" panose="020F0502020204030204" pitchFamily="34" charset="0"/>
                <a:ea typeface="Calibri" panose="020F0502020204030204" pitchFamily="34" charset="0"/>
                <a:cs typeface="Calibri" panose="020F0502020204030204" pitchFamily="34" charset="0"/>
              </a:rPr>
              <a:t>ardal</a:t>
            </a:r>
            <a:r>
              <a:rPr lang="en-GB" sz="3800" dirty="0">
                <a:latin typeface="Calibri" panose="020F0502020204030204" pitchFamily="34" charset="0"/>
                <a:ea typeface="Calibri" panose="020F0502020204030204" pitchFamily="34" charset="0"/>
                <a:cs typeface="Calibri" panose="020F0502020204030204" pitchFamily="34" charset="0"/>
              </a:rPr>
              <a:t> Sandfields. </a:t>
            </a:r>
          </a:p>
          <a:p>
            <a:pPr algn="just">
              <a:lnSpc>
                <a:spcPts val="4200"/>
              </a:lnSpc>
              <a:spcAft>
                <a:spcPts val="3000"/>
              </a:spcAft>
            </a:pPr>
            <a:r>
              <a:rPr lang="en-GB" sz="3800" dirty="0" err="1">
                <a:latin typeface="Calibri" panose="020F0502020204030204" pitchFamily="34" charset="0"/>
                <a:ea typeface="Calibri" panose="020F0502020204030204" pitchFamily="34" charset="0"/>
                <a:cs typeface="Calibri" panose="020F0502020204030204" pitchFamily="34" charset="0"/>
              </a:rPr>
              <a:t>Bydd</a:t>
            </a:r>
            <a:r>
              <a:rPr lang="en-GB" sz="3800" dirty="0">
                <a:latin typeface="Calibri" panose="020F0502020204030204" pitchFamily="34" charset="0"/>
                <a:ea typeface="Calibri" panose="020F0502020204030204" pitchFamily="34" charset="0"/>
                <a:cs typeface="Calibri" panose="020F0502020204030204" pitchFamily="34" charset="0"/>
              </a:rPr>
              <a:t> yr </a:t>
            </a:r>
            <a:r>
              <a:rPr lang="en-GB" sz="3800" dirty="0" err="1">
                <a:latin typeface="Calibri" panose="020F0502020204030204" pitchFamily="34" charset="0"/>
                <a:ea typeface="Calibri" panose="020F0502020204030204" pitchFamily="34" charset="0"/>
                <a:cs typeface="Calibri" panose="020F0502020204030204" pitchFamily="34" charset="0"/>
              </a:rPr>
              <a:t>uwchraddiad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hwn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creu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llwybr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diogel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deniadol</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bron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heb</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draffig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rhwng</a:t>
            </a:r>
            <a:r>
              <a:rPr lang="en-GB" sz="3800" dirty="0">
                <a:latin typeface="Calibri" panose="020F0502020204030204" pitchFamily="34" charset="0"/>
                <a:ea typeface="Calibri" panose="020F0502020204030204" pitchFamily="34" charset="0"/>
                <a:cs typeface="Calibri" panose="020F0502020204030204" pitchFamily="34" charset="0"/>
              </a:rPr>
              <a:t> Sandfields a </a:t>
            </a:r>
            <a:r>
              <a:rPr lang="en-GB" sz="3800" dirty="0" err="1">
                <a:latin typeface="Calibri" panose="020F0502020204030204" pitchFamily="34" charset="0"/>
                <a:ea typeface="Calibri" panose="020F0502020204030204" pitchFamily="34" charset="0"/>
                <a:cs typeface="Calibri" panose="020F0502020204030204" pitchFamily="34" charset="0"/>
              </a:rPr>
              <a:t>chanol</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dref</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gan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osgoi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Heol</a:t>
            </a:r>
            <a:r>
              <a:rPr lang="en-GB" sz="3800" dirty="0">
                <a:latin typeface="Calibri" panose="020F0502020204030204" pitchFamily="34" charset="0"/>
                <a:ea typeface="Calibri" panose="020F0502020204030204" pitchFamily="34" charset="0"/>
                <a:cs typeface="Calibri" panose="020F0502020204030204" pitchFamily="34" charset="0"/>
              </a:rPr>
              <a:t> Victoria </a:t>
            </a:r>
            <a:r>
              <a:rPr lang="en-GB" sz="3800" dirty="0" err="1">
                <a:latin typeface="Calibri" panose="020F0502020204030204" pitchFamily="34" charset="0"/>
                <a:ea typeface="Calibri" panose="020F0502020204030204" pitchFamily="34" charset="0"/>
                <a:cs typeface="Calibri" panose="020F0502020204030204" pitchFamily="34" charset="0"/>
              </a:rPr>
              <a:t>lle</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mae</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traffig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trwm</a:t>
            </a:r>
            <a:r>
              <a:rPr lang="en-GB" sz="3800" dirty="0">
                <a:latin typeface="Calibri" panose="020F0502020204030204" pitchFamily="34" charset="0"/>
                <a:ea typeface="Calibri" panose="020F0502020204030204" pitchFamily="34" charset="0"/>
                <a:cs typeface="Calibri" panose="020F0502020204030204" pitchFamily="34" charset="0"/>
              </a:rPr>
              <a:t>. </a:t>
            </a:r>
          </a:p>
          <a:p>
            <a:pPr algn="just">
              <a:lnSpc>
                <a:spcPts val="4200"/>
              </a:lnSpc>
              <a:spcAft>
                <a:spcPts val="3000"/>
              </a:spcAft>
            </a:pPr>
            <a:r>
              <a:rPr lang="en-GB" sz="3800" dirty="0" err="1">
                <a:latin typeface="Calibri" panose="020F0502020204030204" pitchFamily="34" charset="0"/>
                <a:ea typeface="Calibri" panose="020F0502020204030204" pitchFamily="34" charset="0"/>
                <a:cs typeface="Calibri" panose="020F0502020204030204" pitchFamily="34" charset="0"/>
              </a:rPr>
              <a:t>Bydd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hefyd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gwella</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myneida</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Dociau</a:t>
            </a:r>
            <a:r>
              <a:rPr lang="en-GB" sz="3800" dirty="0">
                <a:latin typeface="Calibri" panose="020F0502020204030204" pitchFamily="34" charset="0"/>
                <a:ea typeface="Calibri" panose="020F0502020204030204" pitchFamily="34" charset="0"/>
                <a:cs typeface="Calibri" panose="020F0502020204030204" pitchFamily="34" charset="0"/>
              </a:rPr>
              <a:t> Port Talbot </a:t>
            </a:r>
            <a:r>
              <a:rPr lang="en-GB" sz="3800" dirty="0" err="1">
                <a:latin typeface="Calibri" panose="020F0502020204030204" pitchFamily="34" charset="0"/>
                <a:ea typeface="Calibri" panose="020F0502020204030204" pitchFamily="34" charset="0"/>
                <a:cs typeface="Calibri" panose="020F0502020204030204" pitchFamily="34" charset="0"/>
              </a:rPr>
              <a:t>sydd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wedi’I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cynllunio</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gyfer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adfywio</a:t>
            </a:r>
            <a:r>
              <a:rPr lang="en-GB" sz="3800" dirty="0">
                <a:latin typeface="Calibri" panose="020F0502020204030204" pitchFamily="34" charset="0"/>
                <a:ea typeface="Calibri" panose="020F0502020204030204" pitchFamily="34" charset="0"/>
                <a:cs typeface="Calibri" panose="020F0502020204030204" pitchFamily="34" charset="0"/>
              </a:rPr>
              <a:t> I </a:t>
            </a:r>
            <a:r>
              <a:rPr lang="en-GB" sz="3800" dirty="0" err="1">
                <a:latin typeface="Calibri" panose="020F0502020204030204" pitchFamily="34" charset="0"/>
                <a:ea typeface="Calibri" panose="020F0502020204030204" pitchFamily="34" charset="0"/>
                <a:cs typeface="Calibri" panose="020F0502020204030204" pitchFamily="34" charset="0"/>
              </a:rPr>
              <a:t>ddarparu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sweyddi</a:t>
            </a:r>
            <a:r>
              <a:rPr lang="en-GB" sz="3800" dirty="0">
                <a:latin typeface="Calibri" panose="020F0502020204030204" pitchFamily="34" charset="0"/>
                <a:ea typeface="Calibri" panose="020F0502020204030204" pitchFamily="34" charset="0"/>
                <a:cs typeface="Calibri" panose="020F0502020204030204" pitchFamily="34" charset="0"/>
              </a:rPr>
              <a:t> Newydd, tai a </a:t>
            </a:r>
            <a:r>
              <a:rPr lang="en-GB" sz="3800" dirty="0" err="1">
                <a:latin typeface="Calibri" panose="020F0502020204030204" pitchFamily="34" charset="0"/>
                <a:ea typeface="Calibri" panose="020F0502020204030204" pitchFamily="34" charset="0"/>
                <a:cs typeface="Calibri" panose="020F0502020204030204" pitchFamily="34" charset="0"/>
              </a:rPr>
              <a:t>chyfleoedd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manwerthu</a:t>
            </a:r>
            <a:r>
              <a:rPr lang="en-GB" sz="3800" dirty="0">
                <a:latin typeface="Calibri" panose="020F0502020204030204" pitchFamily="34" charset="0"/>
                <a:ea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44B7380F-92DF-FA39-AEAA-0D9A66710239}"/>
              </a:ext>
            </a:extLst>
          </p:cNvPr>
          <p:cNvSpPr txBox="1"/>
          <p:nvPr/>
        </p:nvSpPr>
        <p:spPr>
          <a:xfrm>
            <a:off x="127590" y="10030416"/>
            <a:ext cx="20683036" cy="5112017"/>
          </a:xfrm>
          <a:prstGeom prst="rect">
            <a:avLst/>
          </a:prstGeom>
          <a:noFill/>
        </p:spPr>
        <p:txBody>
          <a:bodyPr wrap="square" lIns="160377" tIns="80189" rIns="160377" bIns="80189" rtlCol="0" anchor="t">
            <a:spAutoFit/>
          </a:bodyPr>
          <a:lstStyle/>
          <a:p>
            <a:pPr>
              <a:lnSpc>
                <a:spcPct val="150000"/>
              </a:lnSpc>
              <a:spcAft>
                <a:spcPts val="1052"/>
              </a:spcAft>
            </a:pPr>
            <a:r>
              <a:rPr lang="en-GB" sz="3800" b="1" dirty="0">
                <a:latin typeface="Calibri" panose="020F0502020204030204" pitchFamily="34" charset="0"/>
                <a:ea typeface="Calibri" panose="020F0502020204030204" pitchFamily="34" charset="0"/>
                <a:cs typeface="Calibri" panose="020F0502020204030204" pitchFamily="34" charset="0"/>
              </a:rPr>
              <a:t>Pa </a:t>
            </a:r>
            <a:r>
              <a:rPr lang="en-GB" sz="3800" b="1" dirty="0" err="1">
                <a:latin typeface="Calibri" panose="020F0502020204030204" pitchFamily="34" charset="0"/>
                <a:ea typeface="Calibri" panose="020F0502020204030204" pitchFamily="34" charset="0"/>
                <a:cs typeface="Calibri" panose="020F0502020204030204" pitchFamily="34" charset="0"/>
              </a:rPr>
              <a:t>fuddion</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fydd</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ailagor</a:t>
            </a:r>
            <a:r>
              <a:rPr lang="en-GB" sz="3800" b="1" dirty="0">
                <a:latin typeface="Calibri" panose="020F0502020204030204" pitchFamily="34" charset="0"/>
                <a:ea typeface="Calibri" panose="020F0502020204030204" pitchFamily="34" charset="0"/>
                <a:cs typeface="Calibri" panose="020F0502020204030204" pitchFamily="34" charset="0"/>
              </a:rPr>
              <a:t> y </a:t>
            </a:r>
            <a:r>
              <a:rPr lang="en-GB" sz="3800" b="1" dirty="0" err="1">
                <a:latin typeface="Calibri" panose="020F0502020204030204" pitchFamily="34" charset="0"/>
                <a:ea typeface="Calibri" panose="020F0502020204030204" pitchFamily="34" charset="0"/>
                <a:cs typeface="Calibri" panose="020F0502020204030204" pitchFamily="34" charset="0"/>
              </a:rPr>
              <a:t>bont</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yn</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eu</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dod</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a’r</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gymuned</a:t>
            </a:r>
            <a:r>
              <a:rPr lang="en-GB" sz="3800" b="1" dirty="0">
                <a:latin typeface="Calibri" panose="020F0502020204030204" pitchFamily="34" charset="0"/>
                <a:ea typeface="Calibri" panose="020F0502020204030204" pitchFamily="34" charset="0"/>
                <a:cs typeface="Calibri" panose="020F0502020204030204" pitchFamily="34" charset="0"/>
              </a:rPr>
              <a:t>?</a:t>
            </a:r>
          </a:p>
          <a:p>
            <a:pPr marL="501171" indent="-501171">
              <a:spcAft>
                <a:spcPts val="1052"/>
              </a:spcAft>
              <a:buFont typeface="Arial" panose="020B0604020202020204" pitchFamily="34" charset="0"/>
              <a:buChar char="•"/>
            </a:pPr>
            <a:r>
              <a:rPr lang="en-GB" sz="3800" dirty="0" err="1">
                <a:latin typeface="Calibri" panose="020F0502020204030204" pitchFamily="34" charset="0"/>
                <a:ea typeface="Calibri" panose="020F0502020204030204" pitchFamily="34" charset="0"/>
                <a:cs typeface="Calibri" panose="020F0502020204030204" pitchFamily="34" charset="0"/>
              </a:rPr>
              <a:t>Mae’n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darparu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llwybr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diogel</a:t>
            </a:r>
            <a:r>
              <a:rPr lang="en-GB" sz="3800" dirty="0">
                <a:latin typeface="Calibri" panose="020F0502020204030204" pitchFamily="34" charset="0"/>
                <a:ea typeface="Calibri" panose="020F0502020204030204" pitchFamily="34" charset="0"/>
                <a:cs typeface="Calibri" panose="020F0502020204030204" pitchFamily="34" charset="0"/>
              </a:rPr>
              <a:t> I </a:t>
            </a:r>
            <a:r>
              <a:rPr lang="en-GB" sz="3800" dirty="0" err="1">
                <a:latin typeface="Calibri" panose="020F0502020204030204" pitchFamily="34" charset="0"/>
                <a:ea typeface="Calibri" panose="020F0502020204030204" pitchFamily="34" charset="0"/>
                <a:cs typeface="Calibri" panose="020F0502020204030204" pitchFamily="34" charset="0"/>
              </a:rPr>
              <a:t>gerddwyr</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beicwyr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rhwng</a:t>
            </a:r>
            <a:r>
              <a:rPr lang="en-GB" sz="3800" dirty="0">
                <a:latin typeface="Calibri" panose="020F0502020204030204" pitchFamily="34" charset="0"/>
                <a:ea typeface="Calibri" panose="020F0502020204030204" pitchFamily="34" charset="0"/>
                <a:cs typeface="Calibri" panose="020F0502020204030204" pitchFamily="34" charset="0"/>
              </a:rPr>
              <a:t> Sandfields, </a:t>
            </a:r>
            <a:r>
              <a:rPr lang="en-GB" sz="3800" dirty="0" err="1">
                <a:latin typeface="Calibri" panose="020F0502020204030204" pitchFamily="34" charset="0"/>
                <a:ea typeface="Calibri" panose="020F0502020204030204" pitchFamily="34" charset="0"/>
                <a:cs typeface="Calibri" panose="020F0502020204030204" pitchFamily="34" charset="0"/>
              </a:rPr>
              <a:t>canol</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dref</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dociau</a:t>
            </a:r>
            <a:r>
              <a:rPr lang="en-GB" sz="3800" dirty="0">
                <a:latin typeface="Calibri" panose="020F0502020204030204" pitchFamily="34" charset="0"/>
                <a:ea typeface="Calibri" panose="020F0502020204030204" pitchFamily="34" charset="0"/>
                <a:cs typeface="Calibri" panose="020F0502020204030204" pitchFamily="34" charset="0"/>
              </a:rPr>
              <a:t> Port Talbot, </a:t>
            </a:r>
            <a:r>
              <a:rPr lang="en-GB" sz="3800" dirty="0" err="1">
                <a:latin typeface="Calibri" panose="020F0502020204030204" pitchFamily="34" charset="0"/>
                <a:ea typeface="Calibri" panose="020F0502020204030204" pitchFamily="34" charset="0"/>
                <a:cs typeface="Calibri" panose="020F0502020204030204" pitchFamily="34" charset="0"/>
              </a:rPr>
              <a:t>gan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wneyd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swyddi</a:t>
            </a:r>
            <a:r>
              <a:rPr lang="en-GB" sz="3800" dirty="0">
                <a:latin typeface="Calibri" panose="020F0502020204030204" pitchFamily="34" charset="0"/>
                <a:ea typeface="Calibri" panose="020F0502020204030204" pitchFamily="34" charset="0"/>
                <a:cs typeface="Calibri" panose="020F0502020204030204" pitchFamily="34" charset="0"/>
              </a:rPr>
              <a:t> ac </a:t>
            </a:r>
            <a:r>
              <a:rPr lang="en-GB" sz="3800" dirty="0" err="1">
                <a:latin typeface="Calibri" panose="020F0502020204030204" pitchFamily="34" charset="0"/>
                <a:ea typeface="Calibri" panose="020F0502020204030204" pitchFamily="34" charset="0"/>
                <a:cs typeface="Calibri" panose="020F0502020204030204" pitchFamily="34" charset="0"/>
              </a:rPr>
              <a:t>cyfleoedd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hyfforddiant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fwy</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hygyrch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heb</a:t>
            </a:r>
            <a:r>
              <a:rPr lang="en-GB" sz="3800" dirty="0">
                <a:latin typeface="Calibri" panose="020F0502020204030204" pitchFamily="34" charset="0"/>
                <a:ea typeface="Calibri" panose="020F0502020204030204" pitchFamily="34" charset="0"/>
                <a:cs typeface="Calibri" panose="020F0502020204030204" pitchFamily="34" charset="0"/>
              </a:rPr>
              <a:t> gar. </a:t>
            </a:r>
          </a:p>
          <a:p>
            <a:pPr marL="501171" indent="-501171">
              <a:spcAft>
                <a:spcPts val="1052"/>
              </a:spcAft>
              <a:buFont typeface="Arial" panose="020B0604020202020204" pitchFamily="34" charset="0"/>
              <a:buChar char="•"/>
            </a:pPr>
            <a:r>
              <a:rPr lang="en-GB" sz="3800" dirty="0" err="1">
                <a:latin typeface="Calibri" panose="020F0502020204030204" pitchFamily="34" charset="0"/>
                <a:ea typeface="Calibri" panose="020F0502020204030204" pitchFamily="34" charset="0"/>
                <a:cs typeface="Calibri" panose="020F0502020204030204" pitchFamily="34" charset="0"/>
              </a:rPr>
              <a:t>Ailadroddir</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bont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gradd</a:t>
            </a:r>
            <a:r>
              <a:rPr lang="en-GB" sz="3800" dirty="0">
                <a:latin typeface="Calibri" panose="020F0502020204030204" pitchFamily="34" charset="0"/>
                <a:ea typeface="Calibri" panose="020F0502020204030204" pitchFamily="34" charset="0"/>
                <a:cs typeface="Calibri" panose="020F0502020204030204" pitchFamily="34" charset="0"/>
              </a:rPr>
              <a:t> II </a:t>
            </a:r>
            <a:r>
              <a:rPr lang="en-GB" sz="3800" dirty="0" err="1">
                <a:latin typeface="Calibri" panose="020F0502020204030204" pitchFamily="34" charset="0"/>
                <a:ea typeface="Calibri" panose="020F0502020204030204" pitchFamily="34" charset="0"/>
                <a:cs typeface="Calibri" panose="020F0502020204030204" pitchFamily="34" charset="0"/>
              </a:rPr>
              <a:t>sydd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wedi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gwaethygu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gan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ddiogelu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ased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hanesyddol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pwysig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gyfer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cenedlaethau’r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dyfodol</a:t>
            </a:r>
            <a:r>
              <a:rPr lang="en-GB" sz="3800" dirty="0">
                <a:latin typeface="Calibri" panose="020F0502020204030204" pitchFamily="34" charset="0"/>
                <a:ea typeface="Calibri" panose="020F0502020204030204" pitchFamily="34" charset="0"/>
                <a:cs typeface="Calibri" panose="020F0502020204030204" pitchFamily="34" charset="0"/>
              </a:rPr>
              <a:t>. </a:t>
            </a:r>
          </a:p>
          <a:p>
            <a:pPr marL="501171" indent="-501171">
              <a:spcAft>
                <a:spcPts val="1052"/>
              </a:spcAft>
              <a:buFont typeface="Arial" panose="020B0604020202020204" pitchFamily="34" charset="0"/>
              <a:buChar char="•"/>
            </a:pPr>
            <a:r>
              <a:rPr lang="en-GB" sz="3800" dirty="0" err="1">
                <a:latin typeface="Calibri" panose="020F0502020204030204" pitchFamily="34" charset="0"/>
                <a:ea typeface="Calibri" panose="020F0502020204030204" pitchFamily="34" charset="0"/>
                <a:cs typeface="Calibri" panose="020F0502020204030204" pitchFamily="34" charset="0"/>
              </a:rPr>
              <a:t>Annog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cerdded</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beicio</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gan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helpu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trigolion</a:t>
            </a:r>
            <a:r>
              <a:rPr lang="en-GB" sz="3800" dirty="0">
                <a:latin typeface="Calibri" panose="020F0502020204030204" pitchFamily="34" charset="0"/>
                <a:ea typeface="Calibri" panose="020F0502020204030204" pitchFamily="34" charset="0"/>
                <a:cs typeface="Calibri" panose="020F0502020204030204" pitchFamily="34" charset="0"/>
              </a:rPr>
              <a:t> I </a:t>
            </a:r>
            <a:r>
              <a:rPr lang="en-GB" sz="3800" dirty="0" err="1">
                <a:latin typeface="Calibri" panose="020F0502020204030204" pitchFamily="34" charset="0"/>
                <a:ea typeface="Calibri" panose="020F0502020204030204" pitchFamily="34" charset="0"/>
                <a:cs typeface="Calibri" panose="020F0502020204030204" pitchFamily="34" charset="0"/>
              </a:rPr>
              <a:t>fabwysiadu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ffyrdd</a:t>
            </a:r>
            <a:r>
              <a:rPr lang="en-GB" sz="3800" dirty="0">
                <a:latin typeface="Calibri" panose="020F0502020204030204" pitchFamily="34" charset="0"/>
                <a:ea typeface="Calibri" panose="020F0502020204030204" pitchFamily="34" charset="0"/>
                <a:cs typeface="Calibri" panose="020F0502020204030204" pitchFamily="34" charset="0"/>
              </a:rPr>
              <a:t> o </a:t>
            </a:r>
            <a:r>
              <a:rPr lang="en-GB" sz="3800" dirty="0" err="1">
                <a:latin typeface="Calibri" panose="020F0502020204030204" pitchFamily="34" charset="0"/>
                <a:ea typeface="Calibri" panose="020F0502020204030204" pitchFamily="34" charset="0"/>
                <a:cs typeface="Calibri" panose="020F0502020204030204" pitchFamily="34" charset="0"/>
              </a:rPr>
              <a:t>fyw</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iachach</a:t>
            </a:r>
            <a:r>
              <a:rPr lang="en-GB" sz="3800" dirty="0">
                <a:latin typeface="Calibri" panose="020F0502020204030204" pitchFamily="34" charset="0"/>
                <a:ea typeface="Calibri" panose="020F0502020204030204" pitchFamily="34" charset="0"/>
                <a:cs typeface="Calibri" panose="020F0502020204030204" pitchFamily="34" charset="0"/>
              </a:rPr>
              <a:t>.</a:t>
            </a:r>
          </a:p>
          <a:p>
            <a:pPr marL="501171" indent="-501171">
              <a:spcAft>
                <a:spcPts val="1052"/>
              </a:spcAft>
              <a:buFont typeface="Arial" panose="020B0604020202020204" pitchFamily="34" charset="0"/>
              <a:buChar char="•"/>
            </a:pPr>
            <a:r>
              <a:rPr lang="en-GB" sz="3800" dirty="0" err="1">
                <a:latin typeface="Calibri" panose="020F0502020204030204" pitchFamily="34" charset="0"/>
                <a:ea typeface="Calibri" panose="020F0502020204030204" pitchFamily="34" charset="0"/>
                <a:cs typeface="Calibri" panose="020F0502020204030204" pitchFamily="34" charset="0"/>
              </a:rPr>
              <a:t>Gwelliannau’r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rhwydwaith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teithio</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gweithgar</a:t>
            </a:r>
            <a:r>
              <a:rPr lang="en-GB" sz="3800" dirty="0">
                <a:latin typeface="Calibri" panose="020F0502020204030204" pitchFamily="34" charset="0"/>
                <a:ea typeface="Calibri" panose="020F0502020204030204" pitchFamily="34" charset="0"/>
                <a:cs typeface="Calibri" panose="020F0502020204030204" pitchFamily="34" charset="0"/>
              </a:rPr>
              <a:t> a </a:t>
            </a:r>
            <a:r>
              <a:rPr lang="en-GB" sz="3800" dirty="0" err="1">
                <a:latin typeface="Calibri" panose="020F0502020204030204" pitchFamily="34" charset="0"/>
                <a:ea typeface="Calibri" panose="020F0502020204030204" pitchFamily="34" charset="0"/>
                <a:cs typeface="Calibri" panose="020F0502020204030204" pitchFamily="34" charset="0"/>
              </a:rPr>
              <a:t>llwybrau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beiciau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cenedlaethol</a:t>
            </a:r>
            <a:r>
              <a:rPr lang="en-GB" sz="3800" dirty="0">
                <a:latin typeface="Calibri" panose="020F0502020204030204" pitchFamily="34" charset="0"/>
                <a:ea typeface="Calibri" panose="020F0502020204030204" pitchFamily="34" charset="0"/>
                <a:cs typeface="Calibri" panose="020F0502020204030204" pitchFamily="34" charset="0"/>
              </a:rPr>
              <a:t>.</a:t>
            </a:r>
          </a:p>
        </p:txBody>
      </p:sp>
      <p:sp>
        <p:nvSpPr>
          <p:cNvPr id="17" name="TextBox 16">
            <a:extLst>
              <a:ext uri="{FF2B5EF4-FFF2-40B4-BE49-F238E27FC236}">
                <a16:creationId xmlns:a16="http://schemas.microsoft.com/office/drawing/2014/main" id="{EB230606-361F-9A87-259B-19F62EE12CEC}"/>
              </a:ext>
            </a:extLst>
          </p:cNvPr>
          <p:cNvSpPr txBox="1"/>
          <p:nvPr/>
        </p:nvSpPr>
        <p:spPr>
          <a:xfrm>
            <a:off x="185259" y="2018547"/>
            <a:ext cx="20621520" cy="1538883"/>
          </a:xfrm>
          <a:prstGeom prst="rect">
            <a:avLst/>
          </a:prstGeom>
          <a:noFill/>
        </p:spPr>
        <p:txBody>
          <a:bodyPr wrap="square" rtlCol="0">
            <a:spAutoFit/>
          </a:bodyPr>
          <a:lstStyle/>
          <a:p>
            <a:pPr algn="just"/>
            <a:r>
              <a:rPr lang="en-GB" sz="3800" dirty="0" err="1">
                <a:latin typeface="Calibri" panose="020F0502020204030204" pitchFamily="34" charset="0"/>
                <a:ea typeface="Calibri" panose="020F0502020204030204" pitchFamily="34" charset="0"/>
                <a:cs typeface="Calibri" panose="020F0502020204030204" pitchFamily="34" charset="0"/>
              </a:rPr>
              <a:t>Bydd</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prosiect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adfer</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pont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hanesyddol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Nwebridge</a:t>
            </a:r>
            <a:r>
              <a:rPr lang="en-GB" sz="3800" dirty="0">
                <a:latin typeface="Calibri" panose="020F0502020204030204" pitchFamily="34" charset="0"/>
                <a:ea typeface="Calibri" panose="020F0502020204030204" pitchFamily="34" charset="0"/>
                <a:cs typeface="Calibri" panose="020F0502020204030204" pitchFamily="34" charset="0"/>
              </a:rPr>
              <a:t> ac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throsi’n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gystylltiad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teithio</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egniol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newyss</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cystylltu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Heol</a:t>
            </a:r>
            <a:r>
              <a:rPr lang="en-GB" sz="3800" dirty="0">
                <a:latin typeface="Calibri" panose="020F0502020204030204" pitchFamily="34" charset="0"/>
                <a:ea typeface="Calibri" panose="020F0502020204030204" pitchFamily="34" charset="0"/>
                <a:cs typeface="Calibri" panose="020F0502020204030204" pitchFamily="34" charset="0"/>
              </a:rPr>
              <a:t> Riverside a </a:t>
            </a:r>
            <a:r>
              <a:rPr lang="en-GB" sz="3800" dirty="0" err="1">
                <a:latin typeface="Calibri" panose="020F0502020204030204" pitchFamily="34" charset="0"/>
                <a:ea typeface="Calibri" panose="020F0502020204030204" pitchFamily="34" charset="0"/>
                <a:cs typeface="Calibri" panose="020F0502020204030204" pitchFamily="34" charset="0"/>
              </a:rPr>
              <a:t>Heol</a:t>
            </a:r>
            <a:r>
              <a:rPr lang="en-GB" sz="3800" dirty="0">
                <a:latin typeface="Calibri" panose="020F0502020204030204" pitchFamily="34" charset="0"/>
                <a:ea typeface="Calibri" panose="020F0502020204030204" pitchFamily="34" charset="0"/>
                <a:cs typeface="Calibri" panose="020F0502020204030204" pitchFamily="34" charset="0"/>
              </a:rPr>
              <a:t> Newbridge.</a:t>
            </a:r>
          </a:p>
          <a:p>
            <a:endParaRPr lang="en-GB" dirty="0"/>
          </a:p>
        </p:txBody>
      </p:sp>
      <p:pic>
        <p:nvPicPr>
          <p:cNvPr id="2" name="Picture 1" descr="A black and white sign with white text&#10;&#10;AI-generated content may be incorrect.">
            <a:extLst>
              <a:ext uri="{FF2B5EF4-FFF2-40B4-BE49-F238E27FC236}">
                <a16:creationId xmlns:a16="http://schemas.microsoft.com/office/drawing/2014/main" id="{0F171CE8-6582-A72A-6783-E3898CD81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90" y="437119"/>
            <a:ext cx="5362605" cy="1108412"/>
          </a:xfrm>
          <a:prstGeom prst="rect">
            <a:avLst/>
          </a:prstGeom>
        </p:spPr>
      </p:pic>
      <p:pic>
        <p:nvPicPr>
          <p:cNvPr id="1026" name="Picture 2">
            <a:extLst>
              <a:ext uri="{FF2B5EF4-FFF2-40B4-BE49-F238E27FC236}">
                <a16:creationId xmlns:a16="http://schemas.microsoft.com/office/drawing/2014/main" id="{86B79ED8-17C6-B56C-EA86-CBA31D617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0737" y="2787988"/>
            <a:ext cx="9180019" cy="64703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F5DE8CD-3C0C-1B0A-A1A8-7BD0114DFA2C}"/>
              </a:ext>
            </a:extLst>
          </p:cNvPr>
          <p:cNvSpPr txBox="1"/>
          <p:nvPr/>
        </p:nvSpPr>
        <p:spPr>
          <a:xfrm>
            <a:off x="12251339" y="7390398"/>
            <a:ext cx="2871549" cy="338554"/>
          </a:xfrm>
          <a:prstGeom prst="rect">
            <a:avLst/>
          </a:prstGeom>
          <a:solidFill>
            <a:schemeClr val="bg1"/>
          </a:solidFill>
        </p:spPr>
        <p:txBody>
          <a:bodyPr wrap="square" rtlCol="0">
            <a:spAutoFit/>
          </a:bodyPr>
          <a:lstStyle/>
          <a:p>
            <a:r>
              <a:rPr lang="en-GB" sz="1600" b="1" dirty="0" err="1">
                <a:latin typeface="Calibri" panose="020F0502020204030204" pitchFamily="34" charset="0"/>
                <a:ea typeface="Calibri" panose="020F0502020204030204" pitchFamily="34" charset="0"/>
                <a:cs typeface="Calibri" panose="020F0502020204030204" pitchFamily="34" charset="0"/>
              </a:rPr>
              <a:t>Datblygu</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dirty="0" err="1">
                <a:latin typeface="Calibri" panose="020F0502020204030204" pitchFamily="34" charset="0"/>
                <a:ea typeface="Calibri" panose="020F0502020204030204" pitchFamily="34" charset="0"/>
                <a:cs typeface="Calibri" panose="020F0502020204030204" pitchFamily="34" charset="0"/>
              </a:rPr>
              <a:t>arall</a:t>
            </a:r>
            <a:r>
              <a:rPr lang="en-GB" sz="1600" b="1" dirty="0">
                <a:latin typeface="Calibri" panose="020F0502020204030204" pitchFamily="34" charset="0"/>
                <a:ea typeface="Calibri" panose="020F0502020204030204" pitchFamily="34" charset="0"/>
                <a:cs typeface="Calibri" panose="020F0502020204030204" pitchFamily="34" charset="0"/>
              </a:rPr>
              <a:t> a </a:t>
            </a:r>
            <a:r>
              <a:rPr lang="en-GB" sz="1600" b="1" dirty="0" err="1">
                <a:latin typeface="Calibri" panose="020F0502020204030204" pitchFamily="34" charset="0"/>
                <a:ea typeface="Calibri" panose="020F0502020204030204" pitchFamily="34" charset="0"/>
                <a:cs typeface="Calibri" panose="020F0502020204030204" pitchFamily="34" charset="0"/>
              </a:rPr>
              <a:t>gynnigiwyd</a:t>
            </a:r>
            <a:endParaRPr lang="en-GB" sz="1600" b="1" dirty="0"/>
          </a:p>
        </p:txBody>
      </p:sp>
      <p:sp>
        <p:nvSpPr>
          <p:cNvPr id="16" name="Free-form: Shape 15">
            <a:extLst>
              <a:ext uri="{FF2B5EF4-FFF2-40B4-BE49-F238E27FC236}">
                <a16:creationId xmlns:a16="http://schemas.microsoft.com/office/drawing/2014/main" id="{8CC66FED-226D-ECA4-A378-BC44356B277E}"/>
              </a:ext>
            </a:extLst>
          </p:cNvPr>
          <p:cNvSpPr/>
          <p:nvPr/>
        </p:nvSpPr>
        <p:spPr>
          <a:xfrm>
            <a:off x="18120361" y="8159115"/>
            <a:ext cx="1371599" cy="1099185"/>
          </a:xfrm>
          <a:custGeom>
            <a:avLst/>
            <a:gdLst>
              <a:gd name="connsiteX0" fmla="*/ 0 w 1251585"/>
              <a:gd name="connsiteY0" fmla="*/ 0 h 1099185"/>
              <a:gd name="connsiteX1" fmla="*/ 466725 w 1251585"/>
              <a:gd name="connsiteY1" fmla="*/ 897255 h 1099185"/>
              <a:gd name="connsiteX2" fmla="*/ 651510 w 1251585"/>
              <a:gd name="connsiteY2" fmla="*/ 1099185 h 1099185"/>
              <a:gd name="connsiteX3" fmla="*/ 661035 w 1251585"/>
              <a:gd name="connsiteY3" fmla="*/ 1036320 h 1099185"/>
              <a:gd name="connsiteX4" fmla="*/ 664845 w 1251585"/>
              <a:gd name="connsiteY4" fmla="*/ 790575 h 1099185"/>
              <a:gd name="connsiteX5" fmla="*/ 733425 w 1251585"/>
              <a:gd name="connsiteY5" fmla="*/ 575310 h 1099185"/>
              <a:gd name="connsiteX6" fmla="*/ 874395 w 1251585"/>
              <a:gd name="connsiteY6" fmla="*/ 371475 h 1099185"/>
              <a:gd name="connsiteX7" fmla="*/ 1003935 w 1251585"/>
              <a:gd name="connsiteY7" fmla="*/ 262890 h 1099185"/>
              <a:gd name="connsiteX8" fmla="*/ 1156335 w 1251585"/>
              <a:gd name="connsiteY8" fmla="*/ 194310 h 1099185"/>
              <a:gd name="connsiteX9" fmla="*/ 1251585 w 1251585"/>
              <a:gd name="connsiteY9" fmla="*/ 186690 h 1099185"/>
              <a:gd name="connsiteX10" fmla="*/ 1171575 w 1251585"/>
              <a:gd name="connsiteY10" fmla="*/ 228600 h 1099185"/>
              <a:gd name="connsiteX0" fmla="*/ 0 w 1251585"/>
              <a:gd name="connsiteY0" fmla="*/ 0 h 1099185"/>
              <a:gd name="connsiteX1" fmla="*/ 466725 w 1251585"/>
              <a:gd name="connsiteY1" fmla="*/ 897255 h 1099185"/>
              <a:gd name="connsiteX2" fmla="*/ 651510 w 1251585"/>
              <a:gd name="connsiteY2" fmla="*/ 1099185 h 1099185"/>
              <a:gd name="connsiteX3" fmla="*/ 661035 w 1251585"/>
              <a:gd name="connsiteY3" fmla="*/ 1036320 h 1099185"/>
              <a:gd name="connsiteX4" fmla="*/ 664845 w 1251585"/>
              <a:gd name="connsiteY4" fmla="*/ 790575 h 1099185"/>
              <a:gd name="connsiteX5" fmla="*/ 733425 w 1251585"/>
              <a:gd name="connsiteY5" fmla="*/ 575310 h 1099185"/>
              <a:gd name="connsiteX6" fmla="*/ 874395 w 1251585"/>
              <a:gd name="connsiteY6" fmla="*/ 371475 h 1099185"/>
              <a:gd name="connsiteX7" fmla="*/ 1003935 w 1251585"/>
              <a:gd name="connsiteY7" fmla="*/ 262890 h 1099185"/>
              <a:gd name="connsiteX8" fmla="*/ 1156335 w 1251585"/>
              <a:gd name="connsiteY8" fmla="*/ 194310 h 1099185"/>
              <a:gd name="connsiteX9" fmla="*/ 1251585 w 1251585"/>
              <a:gd name="connsiteY9" fmla="*/ 186690 h 1099185"/>
              <a:gd name="connsiteX0" fmla="*/ 0 w 1333500"/>
              <a:gd name="connsiteY0" fmla="*/ 0 h 1099185"/>
              <a:gd name="connsiteX1" fmla="*/ 466725 w 1333500"/>
              <a:gd name="connsiteY1" fmla="*/ 897255 h 1099185"/>
              <a:gd name="connsiteX2" fmla="*/ 651510 w 1333500"/>
              <a:gd name="connsiteY2" fmla="*/ 1099185 h 1099185"/>
              <a:gd name="connsiteX3" fmla="*/ 661035 w 1333500"/>
              <a:gd name="connsiteY3" fmla="*/ 1036320 h 1099185"/>
              <a:gd name="connsiteX4" fmla="*/ 664845 w 1333500"/>
              <a:gd name="connsiteY4" fmla="*/ 790575 h 1099185"/>
              <a:gd name="connsiteX5" fmla="*/ 733425 w 1333500"/>
              <a:gd name="connsiteY5" fmla="*/ 575310 h 1099185"/>
              <a:gd name="connsiteX6" fmla="*/ 874395 w 1333500"/>
              <a:gd name="connsiteY6" fmla="*/ 371475 h 1099185"/>
              <a:gd name="connsiteX7" fmla="*/ 1003935 w 1333500"/>
              <a:gd name="connsiteY7" fmla="*/ 262890 h 1099185"/>
              <a:gd name="connsiteX8" fmla="*/ 1156335 w 1333500"/>
              <a:gd name="connsiteY8" fmla="*/ 194310 h 1099185"/>
              <a:gd name="connsiteX9" fmla="*/ 1333500 w 1333500"/>
              <a:gd name="connsiteY9" fmla="*/ 180975 h 1099185"/>
              <a:gd name="connsiteX0" fmla="*/ 0 w 1346622"/>
              <a:gd name="connsiteY0" fmla="*/ 0 h 1099185"/>
              <a:gd name="connsiteX1" fmla="*/ 466725 w 1346622"/>
              <a:gd name="connsiteY1" fmla="*/ 897255 h 1099185"/>
              <a:gd name="connsiteX2" fmla="*/ 651510 w 1346622"/>
              <a:gd name="connsiteY2" fmla="*/ 1099185 h 1099185"/>
              <a:gd name="connsiteX3" fmla="*/ 661035 w 1346622"/>
              <a:gd name="connsiteY3" fmla="*/ 1036320 h 1099185"/>
              <a:gd name="connsiteX4" fmla="*/ 664845 w 1346622"/>
              <a:gd name="connsiteY4" fmla="*/ 790575 h 1099185"/>
              <a:gd name="connsiteX5" fmla="*/ 733425 w 1346622"/>
              <a:gd name="connsiteY5" fmla="*/ 575310 h 1099185"/>
              <a:gd name="connsiteX6" fmla="*/ 874395 w 1346622"/>
              <a:gd name="connsiteY6" fmla="*/ 371475 h 1099185"/>
              <a:gd name="connsiteX7" fmla="*/ 1003935 w 1346622"/>
              <a:gd name="connsiteY7" fmla="*/ 262890 h 1099185"/>
              <a:gd name="connsiteX8" fmla="*/ 1156335 w 1346622"/>
              <a:gd name="connsiteY8" fmla="*/ 194310 h 1099185"/>
              <a:gd name="connsiteX9" fmla="*/ 1333500 w 1346622"/>
              <a:gd name="connsiteY9" fmla="*/ 180975 h 1099185"/>
              <a:gd name="connsiteX10" fmla="*/ 1333499 w 1346622"/>
              <a:gd name="connsiteY10" fmla="*/ 175260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 name="connsiteX11" fmla="*/ 1333499 w 1371599"/>
              <a:gd name="connsiteY11" fmla="*/ 175260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 name="connsiteX11" fmla="*/ 1360169 w 1371599"/>
              <a:gd name="connsiteY11" fmla="*/ 81915 h 1099185"/>
              <a:gd name="connsiteX0" fmla="*/ 0 w 1371599"/>
              <a:gd name="connsiteY0" fmla="*/ 0 h 1099185"/>
              <a:gd name="connsiteX1" fmla="*/ 466725 w 1371599"/>
              <a:gd name="connsiteY1" fmla="*/ 897255 h 1099185"/>
              <a:gd name="connsiteX2" fmla="*/ 651510 w 1371599"/>
              <a:gd name="connsiteY2" fmla="*/ 1099185 h 1099185"/>
              <a:gd name="connsiteX3" fmla="*/ 661035 w 1371599"/>
              <a:gd name="connsiteY3" fmla="*/ 1036320 h 1099185"/>
              <a:gd name="connsiteX4" fmla="*/ 664845 w 1371599"/>
              <a:gd name="connsiteY4" fmla="*/ 790575 h 1099185"/>
              <a:gd name="connsiteX5" fmla="*/ 733425 w 1371599"/>
              <a:gd name="connsiteY5" fmla="*/ 575310 h 1099185"/>
              <a:gd name="connsiteX6" fmla="*/ 874395 w 1371599"/>
              <a:gd name="connsiteY6" fmla="*/ 371475 h 1099185"/>
              <a:gd name="connsiteX7" fmla="*/ 1003935 w 1371599"/>
              <a:gd name="connsiteY7" fmla="*/ 262890 h 1099185"/>
              <a:gd name="connsiteX8" fmla="*/ 1156335 w 1371599"/>
              <a:gd name="connsiteY8" fmla="*/ 194310 h 1099185"/>
              <a:gd name="connsiteX9" fmla="*/ 1333500 w 1371599"/>
              <a:gd name="connsiteY9" fmla="*/ 180975 h 1099185"/>
              <a:gd name="connsiteX10" fmla="*/ 1371599 w 1371599"/>
              <a:gd name="connsiteY10" fmla="*/ 13335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599" h="1099185">
                <a:moveTo>
                  <a:pt x="0" y="0"/>
                </a:moveTo>
                <a:lnTo>
                  <a:pt x="466725" y="897255"/>
                </a:lnTo>
                <a:lnTo>
                  <a:pt x="651510" y="1099185"/>
                </a:lnTo>
                <a:lnTo>
                  <a:pt x="661035" y="1036320"/>
                </a:lnTo>
                <a:lnTo>
                  <a:pt x="664845" y="790575"/>
                </a:lnTo>
                <a:lnTo>
                  <a:pt x="733425" y="575310"/>
                </a:lnTo>
                <a:lnTo>
                  <a:pt x="874395" y="371475"/>
                </a:lnTo>
                <a:lnTo>
                  <a:pt x="1003935" y="262890"/>
                </a:lnTo>
                <a:lnTo>
                  <a:pt x="1156335" y="194310"/>
                </a:lnTo>
                <a:lnTo>
                  <a:pt x="1333500" y="180975"/>
                </a:lnTo>
                <a:cubicBezTo>
                  <a:pt x="1365567" y="178435"/>
                  <a:pt x="1371599" y="134302"/>
                  <a:pt x="1371599" y="133350"/>
                </a:cubicBezTo>
              </a:path>
            </a:pathLst>
          </a:custGeom>
          <a:noFill/>
          <a:ln>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CEF5E622-81CD-8C58-D680-D94B1250C5AD}"/>
              </a:ext>
            </a:extLst>
          </p:cNvPr>
          <p:cNvSpPr txBox="1"/>
          <p:nvPr/>
        </p:nvSpPr>
        <p:spPr>
          <a:xfrm>
            <a:off x="18735040" y="6864185"/>
            <a:ext cx="1513840" cy="738664"/>
          </a:xfrm>
          <a:prstGeom prst="rect">
            <a:avLst/>
          </a:prstGeom>
          <a:solidFill>
            <a:schemeClr val="bg1"/>
          </a:solidFill>
        </p:spPr>
        <p:txBody>
          <a:bodyPr wrap="square" rtlCol="0">
            <a:spAutoFit/>
          </a:bodyPr>
          <a:lstStyle/>
          <a:p>
            <a:r>
              <a:rPr lang="en-GB" sz="1400" dirty="0" err="1">
                <a:latin typeface="Calibri" panose="020F0502020204030204" pitchFamily="34" charset="0"/>
                <a:ea typeface="Calibri" panose="020F0502020204030204" pitchFamily="34" charset="0"/>
                <a:cs typeface="Calibri" panose="020F0502020204030204" pitchFamily="34" charset="0"/>
              </a:rPr>
              <a:t>Cyswllt</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teithio</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err="1">
                <a:latin typeface="Calibri" panose="020F0502020204030204" pitchFamily="34" charset="0"/>
                <a:ea typeface="Calibri" panose="020F0502020204030204" pitchFamily="34" charset="0"/>
                <a:cs typeface="Calibri" panose="020F0502020204030204" pitchFamily="34" charset="0"/>
              </a:rPr>
              <a:t>gweithgar</a:t>
            </a:r>
            <a:r>
              <a:rPr lang="en-GB" sz="1400" dirty="0">
                <a:latin typeface="Calibri" panose="020F0502020204030204" pitchFamily="34" charset="0"/>
                <a:ea typeface="Calibri" panose="020F0502020204030204" pitchFamily="34" charset="0"/>
                <a:cs typeface="Calibri" panose="020F0502020204030204" pitchFamily="34" charset="0"/>
              </a:rPr>
              <a:t> Newbridge</a:t>
            </a:r>
            <a:endParaRPr lang="en-GB" sz="1400" b="1" dirty="0"/>
          </a:p>
        </p:txBody>
      </p:sp>
      <p:cxnSp>
        <p:nvCxnSpPr>
          <p:cNvPr id="21" name="Straight Arrow Connector 20">
            <a:extLst>
              <a:ext uri="{FF2B5EF4-FFF2-40B4-BE49-F238E27FC236}">
                <a16:creationId xmlns:a16="http://schemas.microsoft.com/office/drawing/2014/main" id="{D5D95A72-2799-B266-1F81-744A465306AC}"/>
              </a:ext>
            </a:extLst>
          </p:cNvPr>
          <p:cNvCxnSpPr>
            <a:cxnSpLocks/>
            <a:endCxn id="16" idx="8"/>
          </p:cNvCxnSpPr>
          <p:nvPr/>
        </p:nvCxnSpPr>
        <p:spPr>
          <a:xfrm>
            <a:off x="19276696" y="7602849"/>
            <a:ext cx="0" cy="7505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0115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BD7E1E-4809-F090-FDD7-406A56044880}"/>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1" y="-9372"/>
            <a:ext cx="21383624" cy="1538974"/>
          </a:xfrm>
          <a:solidFill>
            <a:schemeClr val="tx2">
              <a:lumMod val="90000"/>
              <a:lumOff val="10000"/>
            </a:schemeClr>
          </a:solidFill>
        </p:spPr>
        <p:txBody>
          <a:bodyPr anchor="ctr">
            <a:normAutofit/>
          </a:bodyPr>
          <a:lstStyle/>
          <a:p>
            <a:pPr algn="l"/>
            <a:r>
              <a:rPr lang="en-GB" sz="6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33030614-661C-2877-FF84-679FB722EB37}"/>
              </a:ext>
            </a:extLst>
          </p:cNvPr>
          <p:cNvSpPr txBox="1"/>
          <p:nvPr/>
        </p:nvSpPr>
        <p:spPr>
          <a:xfrm>
            <a:off x="501178" y="1773336"/>
            <a:ext cx="20381268" cy="654387"/>
          </a:xfrm>
          <a:prstGeom prst="rect">
            <a:avLst/>
          </a:prstGeom>
          <a:noFill/>
        </p:spPr>
        <p:txBody>
          <a:bodyPr wrap="square" lIns="160377" tIns="80189" rIns="160377" bIns="80189" rtlCol="0" anchor="t">
            <a:spAutoFit/>
          </a:bodyPr>
          <a:lstStyle/>
          <a:p>
            <a:r>
              <a:rPr lang="en-GB" sz="3200" b="1" dirty="0" err="1"/>
              <a:t>Cynllun</a:t>
            </a:r>
            <a:r>
              <a:rPr lang="en-GB" sz="3200" b="1" dirty="0"/>
              <a:t> </a:t>
            </a:r>
            <a:r>
              <a:rPr lang="en-GB" sz="3200" b="1" dirty="0" err="1"/>
              <a:t>arfaethedig</a:t>
            </a:r>
            <a:r>
              <a:rPr lang="en-GB" sz="3200" b="1" dirty="0"/>
              <a:t> o Bont Newbridge a </a:t>
            </a:r>
            <a:r>
              <a:rPr lang="en-GB" sz="3200" b="1" dirty="0" err="1"/>
              <a:t>gwelliannau</a:t>
            </a:r>
            <a:r>
              <a:rPr lang="en-GB" sz="3200" b="1" dirty="0"/>
              <a:t> </a:t>
            </a:r>
            <a:r>
              <a:rPr lang="en-GB" sz="3200" b="1" dirty="0" err="1"/>
              <a:t>teithio</a:t>
            </a:r>
            <a:r>
              <a:rPr lang="en-GB" sz="3200" b="1" dirty="0"/>
              <a:t> </a:t>
            </a:r>
            <a:r>
              <a:rPr lang="en-GB" sz="3200" b="1" dirty="0" err="1"/>
              <a:t>gweithgar</a:t>
            </a:r>
            <a:endParaRPr lang="en-GB" sz="54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02B5CB-C544-EF37-9591-3448EA0D4DD9}"/>
              </a:ext>
            </a:extLst>
          </p:cNvPr>
          <p:cNvPicPr>
            <a:picLocks noChangeAspect="1"/>
          </p:cNvPicPr>
          <p:nvPr/>
        </p:nvPicPr>
        <p:blipFill>
          <a:blip r:embed="rId3"/>
          <a:stretch>
            <a:fillRect/>
          </a:stretch>
        </p:blipFill>
        <p:spPr>
          <a:xfrm>
            <a:off x="19524978" y="14336037"/>
            <a:ext cx="1712580" cy="631406"/>
          </a:xfrm>
          <a:prstGeom prst="rect">
            <a:avLst/>
          </a:prstGeom>
        </p:spPr>
      </p:pic>
      <p:sp>
        <p:nvSpPr>
          <p:cNvPr id="6" name="Rectangle 5">
            <a:extLst>
              <a:ext uri="{FF2B5EF4-FFF2-40B4-BE49-F238E27FC236}">
                <a16:creationId xmlns:a16="http://schemas.microsoft.com/office/drawing/2014/main" id="{61E102EF-73F6-F2B7-64A9-17E4E015F7F3}"/>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sign with white text&#10;&#10;AI-generated content may be incorrect.">
            <a:extLst>
              <a:ext uri="{FF2B5EF4-FFF2-40B4-BE49-F238E27FC236}">
                <a16:creationId xmlns:a16="http://schemas.microsoft.com/office/drawing/2014/main" id="{8120EBD6-52C3-DA96-33B8-8BFA28E11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56" y="176339"/>
            <a:ext cx="5362605" cy="1108412"/>
          </a:xfrm>
          <a:prstGeom prst="rect">
            <a:avLst/>
          </a:prstGeom>
        </p:spPr>
      </p:pic>
      <p:pic>
        <p:nvPicPr>
          <p:cNvPr id="10" name="Picture 9" descr="A map of a bridge&#10;&#10;AI-generated content may be incorrect.">
            <a:extLst>
              <a:ext uri="{FF2B5EF4-FFF2-40B4-BE49-F238E27FC236}">
                <a16:creationId xmlns:a16="http://schemas.microsoft.com/office/drawing/2014/main" id="{ADD81B3B-9791-1425-8443-0E3D2872A257}"/>
              </a:ext>
            </a:extLst>
          </p:cNvPr>
          <p:cNvPicPr>
            <a:picLocks noChangeAspect="1"/>
          </p:cNvPicPr>
          <p:nvPr/>
        </p:nvPicPr>
        <p:blipFill>
          <a:blip r:embed="rId5"/>
          <a:stretch>
            <a:fillRect/>
          </a:stretch>
        </p:blipFill>
        <p:spPr>
          <a:xfrm>
            <a:off x="594707" y="2517401"/>
            <a:ext cx="20381268" cy="10084548"/>
          </a:xfrm>
          <a:prstGeom prst="rect">
            <a:avLst/>
          </a:prstGeom>
        </p:spPr>
      </p:pic>
      <p:pic>
        <p:nvPicPr>
          <p:cNvPr id="11" name="Picture 10">
            <a:extLst>
              <a:ext uri="{FF2B5EF4-FFF2-40B4-BE49-F238E27FC236}">
                <a16:creationId xmlns:a16="http://schemas.microsoft.com/office/drawing/2014/main" id="{CB9C9D9F-BA75-8D91-861A-7BADA15836DC}"/>
              </a:ext>
            </a:extLst>
          </p:cNvPr>
          <p:cNvPicPr>
            <a:picLocks noChangeAspect="1"/>
          </p:cNvPicPr>
          <p:nvPr/>
        </p:nvPicPr>
        <p:blipFill>
          <a:blip r:embed="rId6"/>
          <a:stretch>
            <a:fillRect/>
          </a:stretch>
        </p:blipFill>
        <p:spPr>
          <a:xfrm>
            <a:off x="594707" y="12820934"/>
            <a:ext cx="18930271" cy="2073737"/>
          </a:xfrm>
          <a:prstGeom prst="rect">
            <a:avLst/>
          </a:prstGeom>
        </p:spPr>
      </p:pic>
    </p:spTree>
    <p:extLst>
      <p:ext uri="{BB962C8B-B14F-4D97-AF65-F5344CB8AC3E}">
        <p14:creationId xmlns:p14="http://schemas.microsoft.com/office/powerpoint/2010/main" val="200710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5B1C8-D731-ED45-480D-EC5CAC24CF6A}"/>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6A1762FA-68E6-236A-D7CD-2E9A0A2C85BA}"/>
              </a:ext>
            </a:extLst>
          </p:cNvPr>
          <p:cNvSpPr>
            <a:spLocks noGrp="1"/>
          </p:cNvSpPr>
          <p:nvPr>
            <p:ph type="ctrTitle"/>
          </p:nvPr>
        </p:nvSpPr>
        <p:spPr>
          <a:xfrm>
            <a:off x="1" y="-8051"/>
            <a:ext cx="21383624" cy="1538974"/>
          </a:xfrm>
          <a:solidFill>
            <a:schemeClr val="tx2">
              <a:lumMod val="90000"/>
              <a:lumOff val="10000"/>
            </a:schemeClr>
          </a:solidFill>
        </p:spPr>
        <p:txBody>
          <a:bodyPr anchor="ctr">
            <a:normAutofit/>
          </a:bodyPr>
          <a:lstStyle/>
          <a:p>
            <a:pPr algn="l"/>
            <a:r>
              <a:rPr lang="en-GB" sz="6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39200665-2F8A-822D-1A63-E1796EDDB109}"/>
              </a:ext>
            </a:extLst>
          </p:cNvPr>
          <p:cNvSpPr txBox="1"/>
          <p:nvPr/>
        </p:nvSpPr>
        <p:spPr>
          <a:xfrm>
            <a:off x="378732" y="2247531"/>
            <a:ext cx="20626157" cy="3016210"/>
          </a:xfrm>
          <a:prstGeom prst="rect">
            <a:avLst/>
          </a:prstGeom>
          <a:noFill/>
        </p:spPr>
        <p:txBody>
          <a:bodyPr wrap="square" rtlCol="0">
            <a:spAutoFit/>
          </a:bodyPr>
          <a:lstStyle/>
          <a:p>
            <a:r>
              <a:rPr lang="en-GB" sz="3800" b="1" dirty="0">
                <a:latin typeface="Calibri" panose="020F0502020204030204" pitchFamily="34" charset="0"/>
                <a:ea typeface="Calibri" panose="020F0502020204030204" pitchFamily="34" charset="0"/>
                <a:cs typeface="Calibri" panose="020F0502020204030204" pitchFamily="34" charset="0"/>
              </a:rPr>
              <a:t>Sut </a:t>
            </a:r>
            <a:r>
              <a:rPr lang="en-GB" sz="3800" b="1" dirty="0" err="1">
                <a:latin typeface="Calibri" panose="020F0502020204030204" pitchFamily="34" charset="0"/>
                <a:ea typeface="Calibri" panose="020F0502020204030204" pitchFamily="34" charset="0"/>
                <a:cs typeface="Calibri" panose="020F0502020204030204" pitchFamily="34" charset="0"/>
              </a:rPr>
              <a:t>fydd</a:t>
            </a:r>
            <a:r>
              <a:rPr lang="en-GB" sz="3800" b="1" dirty="0">
                <a:latin typeface="Calibri" panose="020F0502020204030204" pitchFamily="34" charset="0"/>
                <a:ea typeface="Calibri" panose="020F0502020204030204" pitchFamily="34" charset="0"/>
                <a:cs typeface="Calibri" panose="020F0502020204030204" pitchFamily="34" charset="0"/>
              </a:rPr>
              <a:t> y </a:t>
            </a:r>
            <a:r>
              <a:rPr lang="en-GB" sz="3800" b="1" dirty="0" err="1">
                <a:latin typeface="Calibri" panose="020F0502020204030204" pitchFamily="34" charset="0"/>
                <a:ea typeface="Calibri" panose="020F0502020204030204" pitchFamily="34" charset="0"/>
                <a:cs typeface="Calibri" panose="020F0502020204030204" pitchFamily="34" charset="0"/>
              </a:rPr>
              <a:t>prosiect</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yn</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cael</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ei</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ariannu</a:t>
            </a:r>
            <a:r>
              <a:rPr lang="en-GB" sz="3800" b="1" dirty="0">
                <a:latin typeface="Calibri" panose="020F0502020204030204" pitchFamily="34" charset="0"/>
                <a:ea typeface="Calibri" panose="020F0502020204030204" pitchFamily="34" charset="0"/>
                <a:cs typeface="Calibri" panose="020F0502020204030204" pitchFamily="34" charset="0"/>
              </a:rPr>
              <a:t>?</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a:latin typeface="Calibri" panose="020F0502020204030204" pitchFamily="34" charset="0"/>
                <a:ea typeface="Calibri" panose="020F0502020204030204" pitchFamily="34" charset="0"/>
                <a:cs typeface="Calibri" panose="020F0502020204030204" pitchFamily="34" charset="0"/>
              </a:rPr>
              <a:t>Mae </a:t>
            </a:r>
            <a:r>
              <a:rPr lang="en-GB" sz="3800" dirty="0" err="1">
                <a:latin typeface="Calibri" panose="020F0502020204030204" pitchFamily="34" charset="0"/>
                <a:ea typeface="Calibri" panose="020F0502020204030204" pitchFamily="34" charset="0"/>
                <a:cs typeface="Calibri" panose="020F0502020204030204" pitchFamily="34" charset="0"/>
              </a:rPr>
              <a:t>cyngor</a:t>
            </a:r>
            <a:r>
              <a:rPr lang="en-GB" sz="3800" dirty="0">
                <a:latin typeface="Calibri" panose="020F0502020204030204" pitchFamily="34" charset="0"/>
                <a:ea typeface="Calibri" panose="020F0502020204030204" pitchFamily="34" charset="0"/>
                <a:cs typeface="Calibri" panose="020F0502020204030204" pitchFamily="34" charset="0"/>
              </a:rPr>
              <a:t> Castell-</a:t>
            </a:r>
            <a:r>
              <a:rPr lang="en-GB" sz="3800" dirty="0" err="1">
                <a:latin typeface="Calibri" panose="020F0502020204030204" pitchFamily="34" charset="0"/>
                <a:ea typeface="Calibri" panose="020F0502020204030204" pitchFamily="34" charset="0"/>
                <a:cs typeface="Calibri" panose="020F0502020204030204" pitchFamily="34" charset="0"/>
              </a:rPr>
              <a:t>Nedd</a:t>
            </a:r>
            <a:r>
              <a:rPr lang="en-GB" sz="3800" dirty="0">
                <a:latin typeface="Calibri" panose="020F0502020204030204" pitchFamily="34" charset="0"/>
                <a:ea typeface="Calibri" panose="020F0502020204030204" pitchFamily="34" charset="0"/>
                <a:cs typeface="Calibri" panose="020F0502020204030204" pitchFamily="34" charset="0"/>
              </a:rPr>
              <a:t> Port Talbot </a:t>
            </a:r>
            <a:r>
              <a:rPr lang="en-GB" sz="3800" dirty="0" err="1">
                <a:latin typeface="Calibri" panose="020F0502020204030204" pitchFamily="34" charset="0"/>
                <a:ea typeface="Calibri" panose="020F0502020204030204" pitchFamily="34" charset="0"/>
                <a:cs typeface="Calibri" panose="020F0502020204030204" pitchFamily="34" charset="0"/>
              </a:rPr>
              <a:t>wedi</a:t>
            </a:r>
            <a:r>
              <a:rPr lang="en-GB" sz="3800" dirty="0">
                <a:latin typeface="Calibri" panose="020F0502020204030204" pitchFamily="34" charset="0"/>
                <a:ea typeface="Calibri" panose="020F0502020204030204" pitchFamily="34" charset="0"/>
                <a:cs typeface="Calibri" panose="020F0502020204030204" pitchFamily="34" charset="0"/>
              </a:rPr>
              <a:t> bod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llwydiannus</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Neath Port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sirchau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gyllid</a:t>
            </a:r>
            <a:r>
              <a:rPr lang="en-GB" sz="3800" dirty="0">
                <a:latin typeface="Calibri" panose="020F0502020204030204" pitchFamily="34" charset="0"/>
                <a:cs typeface="Calibri" panose="020F0502020204030204" pitchFamily="34" charset="0"/>
              </a:rPr>
              <a:t> o Gronfa </a:t>
            </a:r>
            <a:r>
              <a:rPr lang="en-GB" sz="3800" dirty="0" err="1">
                <a:latin typeface="Calibri" panose="020F0502020204030204" pitchFamily="34" charset="0"/>
                <a:cs typeface="Calibri" panose="020F0502020204030204" pitchFamily="34" charset="0"/>
              </a:rPr>
              <a:t>Lefelu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Llywodraeth</a:t>
            </a:r>
            <a:r>
              <a:rPr lang="en-GB" sz="3800" dirty="0">
                <a:latin typeface="Calibri" panose="020F0502020204030204" pitchFamily="34" charset="0"/>
                <a:cs typeface="Calibri" panose="020F0502020204030204" pitchFamily="34" charset="0"/>
              </a:rPr>
              <a:t> y DU a </a:t>
            </a:r>
            <a:r>
              <a:rPr lang="en-GB" sz="3800" dirty="0" err="1">
                <a:latin typeface="Calibri" panose="020F0502020204030204" pitchFamily="34" charset="0"/>
                <a:cs typeface="Calibri" panose="020F0502020204030204" pitchFamily="34" charset="0"/>
              </a:rPr>
              <a:t>fydd</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yn</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cael</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ei</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defnyddio</a:t>
            </a:r>
            <a:r>
              <a:rPr lang="en-GB" sz="3800" dirty="0">
                <a:latin typeface="Calibri" panose="020F0502020204030204" pitchFamily="34" charset="0"/>
                <a:cs typeface="Calibri" panose="020F0502020204030204" pitchFamily="34" charset="0"/>
              </a:rPr>
              <a:t> I </a:t>
            </a:r>
            <a:r>
              <a:rPr lang="en-GB" sz="3800" dirty="0" err="1">
                <a:latin typeface="Calibri" panose="020F0502020204030204" pitchFamily="34" charset="0"/>
                <a:cs typeface="Calibri" panose="020F0502020204030204" pitchFamily="34" charset="0"/>
              </a:rPr>
              <a:t>gyflawni</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prosectau</a:t>
            </a:r>
            <a:r>
              <a:rPr lang="en-GB" sz="3800" dirty="0">
                <a:latin typeface="Calibri" panose="020F0502020204030204" pitchFamily="34" charset="0"/>
                <a:cs typeface="Calibri" panose="020F0502020204030204" pitchFamily="34" charset="0"/>
              </a:rPr>
              <a:t> </a:t>
            </a:r>
            <a:r>
              <a:rPr lang="en-GB" sz="3800" dirty="0" err="1">
                <a:latin typeface="Calibri" panose="020F0502020204030204" pitchFamily="34" charset="0"/>
                <a:cs typeface="Calibri" panose="020F0502020204030204" pitchFamily="34" charset="0"/>
              </a:rPr>
              <a:t>adfywio</a:t>
            </a:r>
            <a:r>
              <a:rPr lang="en-GB" sz="3800" dirty="0">
                <a:latin typeface="Calibri" panose="020F0502020204030204" pitchFamily="34" charset="0"/>
                <a:ea typeface="Calibri" panose="020F0502020204030204" pitchFamily="34" charset="0"/>
                <a:cs typeface="Calibri" panose="020F0502020204030204" pitchFamily="34" charset="0"/>
              </a:rPr>
              <a:t>.</a:t>
            </a:r>
          </a:p>
          <a:p>
            <a:endParaRPr lang="en-GB" sz="3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A75F10F2-DA79-7DE9-374E-8E675F171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800" y="12538136"/>
            <a:ext cx="1743819" cy="961009"/>
          </a:xfrm>
          <a:prstGeom prst="rect">
            <a:avLst/>
          </a:prstGeom>
        </p:spPr>
      </p:pic>
      <p:graphicFrame>
        <p:nvGraphicFramePr>
          <p:cNvPr id="5" name="Diagram 6">
            <a:extLst>
              <a:ext uri="{FF2B5EF4-FFF2-40B4-BE49-F238E27FC236}">
                <a16:creationId xmlns:a16="http://schemas.microsoft.com/office/drawing/2014/main" id="{288E2193-B001-BB7B-FDCE-A6296F688AEB}"/>
              </a:ext>
            </a:extLst>
          </p:cNvPr>
          <p:cNvGraphicFramePr/>
          <p:nvPr>
            <p:extLst>
              <p:ext uri="{D42A27DB-BD31-4B8C-83A1-F6EECF244321}">
                <p14:modId xmlns:p14="http://schemas.microsoft.com/office/powerpoint/2010/main" val="3094990061"/>
              </p:ext>
            </p:extLst>
          </p:nvPr>
        </p:nvGraphicFramePr>
        <p:xfrm>
          <a:off x="378733" y="6659217"/>
          <a:ext cx="20626157" cy="7465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44F97472-D332-361C-6C18-30977FE680A9}"/>
              </a:ext>
            </a:extLst>
          </p:cNvPr>
          <p:cNvSpPr txBox="1"/>
          <p:nvPr/>
        </p:nvSpPr>
        <p:spPr>
          <a:xfrm>
            <a:off x="378732" y="5550726"/>
            <a:ext cx="19980325" cy="677108"/>
          </a:xfrm>
          <a:prstGeom prst="rect">
            <a:avLst/>
          </a:prstGeom>
          <a:noFill/>
        </p:spPr>
        <p:txBody>
          <a:bodyPr wrap="square" rtlCol="0">
            <a:spAutoFit/>
          </a:bodyPr>
          <a:lstStyle/>
          <a:p>
            <a:r>
              <a:rPr lang="en-GB" sz="3800" b="1" dirty="0" err="1">
                <a:latin typeface="Calibri" panose="020F0502020204030204" pitchFamily="34" charset="0"/>
                <a:ea typeface="Calibri" panose="020F0502020204030204" pitchFamily="34" charset="0"/>
                <a:cs typeface="Calibri" panose="020F0502020204030204" pitchFamily="34" charset="0"/>
              </a:rPr>
              <a:t>Amsrlen</a:t>
            </a:r>
            <a:r>
              <a:rPr lang="en-GB" sz="3800" b="1" dirty="0">
                <a:latin typeface="Calibri" panose="020F0502020204030204" pitchFamily="34" charset="0"/>
                <a:ea typeface="Calibri" panose="020F0502020204030204" pitchFamily="34" charset="0"/>
                <a:cs typeface="Calibri" panose="020F0502020204030204" pitchFamily="34" charset="0"/>
              </a:rPr>
              <a:t> y </a:t>
            </a:r>
            <a:r>
              <a:rPr lang="en-GB" sz="3800" b="1" dirty="0" err="1">
                <a:latin typeface="Calibri" panose="020F0502020204030204" pitchFamily="34" charset="0"/>
                <a:ea typeface="Calibri" panose="020F0502020204030204" pitchFamily="34" charset="0"/>
                <a:cs typeface="Calibri" panose="020F0502020204030204" pitchFamily="34" charset="0"/>
              </a:rPr>
              <a:t>prosiect</a:t>
            </a:r>
            <a:r>
              <a:rPr lang="en-GB" sz="3800" b="1" dirty="0">
                <a:latin typeface="Calibri" panose="020F0502020204030204" pitchFamily="34" charset="0"/>
                <a:ea typeface="Calibri" panose="020F0502020204030204" pitchFamily="34" charset="0"/>
                <a:cs typeface="Calibri" panose="020F0502020204030204" pitchFamily="34" charset="0"/>
              </a:rPr>
              <a:t>– Be </a:t>
            </a:r>
            <a:r>
              <a:rPr lang="en-GB" sz="3800" b="1" dirty="0" err="1">
                <a:latin typeface="Calibri" panose="020F0502020204030204" pitchFamily="34" charset="0"/>
                <a:ea typeface="Calibri" panose="020F0502020204030204" pitchFamily="34" charset="0"/>
                <a:cs typeface="Calibri" panose="020F0502020204030204" pitchFamily="34" charset="0"/>
              </a:rPr>
              <a:t>sy’n</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digwydd</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nesaf</a:t>
            </a:r>
            <a:r>
              <a:rPr lang="en-GB" sz="3800" b="1" dirty="0">
                <a:latin typeface="Calibri" panose="020F0502020204030204" pitchFamily="34" charset="0"/>
                <a:ea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8E04D91C-221E-610B-F581-75434FECEF2C}"/>
              </a:ext>
            </a:extLst>
          </p:cNvPr>
          <p:cNvPicPr>
            <a:picLocks noChangeAspect="1"/>
          </p:cNvPicPr>
          <p:nvPr/>
        </p:nvPicPr>
        <p:blipFill>
          <a:blip r:embed="rId9"/>
          <a:stretch>
            <a:fillRect/>
          </a:stretch>
        </p:blipFill>
        <p:spPr>
          <a:xfrm>
            <a:off x="19345823" y="14124684"/>
            <a:ext cx="1704796" cy="628535"/>
          </a:xfrm>
          <a:prstGeom prst="rect">
            <a:avLst/>
          </a:prstGeom>
        </p:spPr>
      </p:pic>
      <p:sp>
        <p:nvSpPr>
          <p:cNvPr id="14" name="Rectangle 13">
            <a:extLst>
              <a:ext uri="{FF2B5EF4-FFF2-40B4-BE49-F238E27FC236}">
                <a16:creationId xmlns:a16="http://schemas.microsoft.com/office/drawing/2014/main" id="{6DA24941-03D1-CA58-B79D-DAF84FF8E798}"/>
              </a:ext>
            </a:extLst>
          </p:cNvPr>
          <p:cNvSpPr/>
          <p:nvPr/>
        </p:nvSpPr>
        <p:spPr>
          <a:xfrm>
            <a:off x="0" y="14505709"/>
            <a:ext cx="1039091" cy="49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sign with white text&#10;&#10;AI-generated content may be incorrect.">
            <a:extLst>
              <a:ext uri="{FF2B5EF4-FFF2-40B4-BE49-F238E27FC236}">
                <a16:creationId xmlns:a16="http://schemas.microsoft.com/office/drawing/2014/main" id="{FBABA372-49F3-6D0E-39F1-0F8F3976317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325" y="207230"/>
            <a:ext cx="5362605" cy="1108412"/>
          </a:xfrm>
          <a:prstGeom prst="rect">
            <a:avLst/>
          </a:prstGeom>
        </p:spPr>
      </p:pic>
    </p:spTree>
    <p:extLst>
      <p:ext uri="{BB962C8B-B14F-4D97-AF65-F5344CB8AC3E}">
        <p14:creationId xmlns:p14="http://schemas.microsoft.com/office/powerpoint/2010/main" val="74714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DB816-8528-71CD-C6E3-2DCFED5C8D8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704357-1DA4-FC3A-612A-1CA82A6045F6}"/>
              </a:ext>
            </a:extLst>
          </p:cNvPr>
          <p:cNvSpPr txBox="1"/>
          <p:nvPr/>
        </p:nvSpPr>
        <p:spPr>
          <a:xfrm>
            <a:off x="242043" y="6841161"/>
            <a:ext cx="20899537" cy="4813346"/>
          </a:xfrm>
          <a:prstGeom prst="rect">
            <a:avLst/>
          </a:prstGeom>
          <a:noFill/>
        </p:spPr>
        <p:txBody>
          <a:bodyPr wrap="square" lIns="160377" tIns="80189" rIns="160377" bIns="80189" rtlCol="0" anchor="t">
            <a:spAutoFit/>
          </a:bodyPr>
          <a:lstStyle/>
          <a:p>
            <a:r>
              <a:rPr lang="en-GB" sz="3800" dirty="0">
                <a:latin typeface="Calibri" panose="020F0502020204030204" pitchFamily="34" charset="0"/>
                <a:ea typeface="Calibri" panose="020F0502020204030204" pitchFamily="34" charset="0"/>
                <a:cs typeface="Calibri" panose="020F0502020204030204" pitchFamily="34" charset="0"/>
              </a:rPr>
              <a:t>Mae </a:t>
            </a:r>
            <a:r>
              <a:rPr lang="en-GB" sz="3800" dirty="0" err="1">
                <a:latin typeface="Calibri" panose="020F0502020204030204" pitchFamily="34" charset="0"/>
                <a:ea typeface="Calibri" panose="020F0502020204030204" pitchFamily="34" charset="0"/>
                <a:cs typeface="Calibri" panose="020F0502020204030204" pitchFamily="34" charset="0"/>
              </a:rPr>
              <a:t>eich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adborth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ahnfodol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sicrhau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ein</a:t>
            </a:r>
            <a:r>
              <a:rPr lang="en-GB" sz="3800" dirty="0">
                <a:latin typeface="Calibri" panose="020F0502020204030204" pitchFamily="34" charset="0"/>
                <a:ea typeface="Calibri" panose="020F0502020204030204" pitchFamily="34" charset="0"/>
                <a:cs typeface="Calibri" panose="020F0502020204030204" pitchFamily="34" charset="0"/>
              </a:rPr>
              <a:t> bod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cyflwyno’r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prosiect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cywir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i’ch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cymuned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Rhannwch</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ei’ch</a:t>
            </a:r>
            <a:r>
              <a:rPr lang="en-GB" sz="3800" dirty="0">
                <a:latin typeface="Calibri" panose="020F0502020204030204" pitchFamily="34" charset="0"/>
                <a:ea typeface="Calibri" panose="020F0502020204030204" pitchFamily="34" charset="0"/>
                <a:cs typeface="Calibri" panose="020F0502020204030204" pitchFamily="34" charset="0"/>
              </a:rPr>
              <a:t> barn </a:t>
            </a:r>
            <a:r>
              <a:rPr lang="en-GB" sz="3800" dirty="0" err="1">
                <a:latin typeface="Calibri" panose="020F0502020204030204" pitchFamily="34" charset="0"/>
                <a:ea typeface="Calibri" panose="020F0502020204030204" pitchFamily="34" charset="0"/>
                <a:cs typeface="Calibri" panose="020F0502020204030204" pitchFamily="34" charset="0"/>
              </a:rPr>
              <a:t>trwy</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lenwi’r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arolwg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gael</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ar-lein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ney</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mewn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copiau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papur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yr </a:t>
            </a:r>
            <a:r>
              <a:rPr lang="en-GB" sz="3800" dirty="0" err="1">
                <a:latin typeface="Calibri" panose="020F0502020204030204" pitchFamily="34" charset="0"/>
                <a:ea typeface="Calibri" panose="020F0502020204030204" pitchFamily="34" charset="0"/>
                <a:cs typeface="Calibri" panose="020F0502020204030204" pitchFamily="34" charset="0"/>
              </a:rPr>
              <a:t>arddangosfeydd</a:t>
            </a:r>
            <a:r>
              <a:rPr lang="en-GB" sz="3800" dirty="0">
                <a:latin typeface="Calibri" panose="020F0502020204030204" pitchFamily="34" charset="0"/>
                <a:ea typeface="Calibri" panose="020F0502020204030204" pitchFamily="34" charset="0"/>
                <a:cs typeface="Calibri" panose="020F0502020204030204" pitchFamily="34" charset="0"/>
              </a:rPr>
              <a:t>. </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err="1">
                <a:latin typeface="Calibri" panose="020F0502020204030204" pitchFamily="34" charset="0"/>
                <a:ea typeface="Calibri" panose="020F0502020204030204" pitchFamily="34" charset="0"/>
                <a:cs typeface="Calibri" panose="020F0502020204030204" pitchFamily="34" charset="0"/>
              </a:rPr>
              <a:t>Mae’rarolwg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agor</a:t>
            </a:r>
            <a:r>
              <a:rPr lang="en-GB" sz="3800" dirty="0">
                <a:latin typeface="Calibri" panose="020F0502020204030204" pitchFamily="34" charset="0"/>
                <a:ea typeface="Calibri" panose="020F0502020204030204" pitchFamily="34" charset="0"/>
                <a:cs typeface="Calibri" panose="020F0502020204030204" pitchFamily="34" charset="0"/>
              </a:rPr>
              <a:t> o </a:t>
            </a:r>
            <a:r>
              <a:rPr lang="en-GB" sz="3800" dirty="0" err="1">
                <a:latin typeface="Calibri" panose="020F0502020204030204" pitchFamily="34" charset="0"/>
                <a:ea typeface="Calibri" panose="020F0502020204030204" pitchFamily="34" charset="0"/>
                <a:cs typeface="Calibri" panose="020F0502020204030204" pitchFamily="34" charset="0"/>
              </a:rPr>
              <a:t>ddydd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Llun</a:t>
            </a:r>
            <a:r>
              <a:rPr lang="en-GB" sz="3800" dirty="0">
                <a:latin typeface="Calibri" panose="020F0502020204030204" pitchFamily="34" charset="0"/>
                <a:ea typeface="Calibri" panose="020F0502020204030204" pitchFamily="34" charset="0"/>
                <a:cs typeface="Calibri" panose="020F0502020204030204" pitchFamily="34" charset="0"/>
              </a:rPr>
              <a:t> 2il </a:t>
            </a:r>
            <a:r>
              <a:rPr lang="en-GB" sz="3800" dirty="0" err="1">
                <a:latin typeface="Calibri" panose="020F0502020204030204" pitchFamily="34" charset="0"/>
                <a:ea typeface="Calibri" panose="020F0502020204030204" pitchFamily="34" charset="0"/>
                <a:cs typeface="Calibri" panose="020F0502020204030204" pitchFamily="34" charset="0"/>
              </a:rPr>
              <a:t>Chwefror</a:t>
            </a:r>
            <a:r>
              <a:rPr lang="en-GB" sz="3800" dirty="0">
                <a:latin typeface="Calibri" panose="020F0502020204030204" pitchFamily="34" charset="0"/>
                <a:ea typeface="Calibri" panose="020F0502020204030204" pitchFamily="34" charset="0"/>
                <a:cs typeface="Calibri" panose="020F0502020204030204" pitchFamily="34" charset="0"/>
              </a:rPr>
              <a:t> – </a:t>
            </a:r>
            <a:r>
              <a:rPr lang="en-GB" sz="3800" dirty="0" err="1">
                <a:latin typeface="Calibri" panose="020F0502020204030204" pitchFamily="34" charset="0"/>
                <a:ea typeface="Calibri" panose="020F0502020204030204" pitchFamily="34" charset="0"/>
                <a:cs typeface="Calibri" panose="020F0502020204030204" pitchFamily="34" charset="0"/>
              </a:rPr>
              <a:t>dydd</a:t>
            </a:r>
            <a:r>
              <a:rPr lang="en-GB" sz="3800" dirty="0">
                <a:latin typeface="Calibri" panose="020F0502020204030204" pitchFamily="34" charset="0"/>
                <a:ea typeface="Calibri" panose="020F0502020204030204" pitchFamily="34" charset="0"/>
                <a:cs typeface="Calibri" panose="020F0502020204030204" pitchFamily="34" charset="0"/>
              </a:rPr>
              <a:t> Sul 15ed </a:t>
            </a:r>
            <a:r>
              <a:rPr lang="en-GB" sz="3800" dirty="0" err="1">
                <a:latin typeface="Calibri" panose="020F0502020204030204" pitchFamily="34" charset="0"/>
                <a:ea typeface="Calibri" panose="020F0502020204030204" pitchFamily="34" charset="0"/>
                <a:cs typeface="Calibri" panose="020F0502020204030204" pitchFamily="34" charset="0"/>
              </a:rPr>
              <a:t>Fawrth</a:t>
            </a:r>
            <a:r>
              <a:rPr lang="en-GB" sz="3800" dirty="0">
                <a:latin typeface="Calibri" panose="020F0502020204030204" pitchFamily="34" charset="0"/>
                <a:ea typeface="Calibri" panose="020F0502020204030204" pitchFamily="34" charset="0"/>
                <a:cs typeface="Calibri" panose="020F0502020204030204" pitchFamily="34" charset="0"/>
              </a:rPr>
              <a:t> 2026.</a:t>
            </a:r>
          </a:p>
          <a:p>
            <a:endParaRPr lang="en-GB" sz="3800" dirty="0">
              <a:latin typeface="Calibri" panose="020F0502020204030204" pitchFamily="34" charset="0"/>
              <a:ea typeface="Calibri" panose="020F0502020204030204" pitchFamily="34" charset="0"/>
              <a:cs typeface="Calibri" panose="020F0502020204030204" pitchFamily="34" charset="0"/>
            </a:endParaRPr>
          </a:p>
          <a:p>
            <a:r>
              <a:rPr lang="en-GB" sz="3800" dirty="0">
                <a:latin typeface="Calibri" panose="020F0502020204030204" pitchFamily="34" charset="0"/>
                <a:ea typeface="Calibri" panose="020F0502020204030204" pitchFamily="34" charset="0"/>
                <a:cs typeface="Calibri" panose="020F0502020204030204" pitchFamily="34" charset="0"/>
              </a:rPr>
              <a:t>Gellir </a:t>
            </a:r>
            <a:r>
              <a:rPr lang="en-GB" sz="3800" dirty="0" err="1">
                <a:latin typeface="Calibri" panose="020F0502020204030204" pitchFamily="34" charset="0"/>
                <a:ea typeface="Calibri" panose="020F0502020204030204" pitchFamily="34" charset="0"/>
                <a:cs typeface="Calibri" panose="020F0502020204030204" pitchFamily="34" charset="0"/>
              </a:rPr>
              <a:t>mynychu’r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arolwg</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ar-lein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trwy</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sganio’r</a:t>
            </a:r>
            <a:r>
              <a:rPr lang="en-GB" sz="3800" dirty="0">
                <a:latin typeface="Calibri" panose="020F0502020204030204" pitchFamily="34" charset="0"/>
                <a:ea typeface="Calibri" panose="020F0502020204030204" pitchFamily="34" charset="0"/>
                <a:cs typeface="Calibri" panose="020F0502020204030204" pitchFamily="34" charset="0"/>
              </a:rPr>
              <a:t> cod QR </a:t>
            </a:r>
            <a:r>
              <a:rPr lang="en-GB" sz="3800" dirty="0" err="1">
                <a:latin typeface="Calibri" panose="020F0502020204030204" pitchFamily="34" charset="0"/>
                <a:ea typeface="Calibri" panose="020F0502020204030204" pitchFamily="34" charset="0"/>
                <a:cs typeface="Calibri" panose="020F0502020204030204" pitchFamily="34" charset="0"/>
              </a:rPr>
              <a:t>hwn</a:t>
            </a:r>
            <a:r>
              <a:rPr lang="en-GB" sz="3800" dirty="0">
                <a:latin typeface="Calibri" panose="020F0502020204030204" pitchFamily="34" charset="0"/>
                <a:ea typeface="Calibri" panose="020F0502020204030204" pitchFamily="34" charset="0"/>
                <a:cs typeface="Calibri" panose="020F0502020204030204" pitchFamily="34" charset="0"/>
              </a:rPr>
              <a:t>.  </a:t>
            </a:r>
          </a:p>
          <a:p>
            <a:endParaRPr lang="en-GB" sz="3713" dirty="0">
              <a:latin typeface="Calibri" panose="020F0502020204030204" pitchFamily="34" charset="0"/>
              <a:ea typeface="Calibri" panose="020F0502020204030204" pitchFamily="34" charset="0"/>
              <a:cs typeface="Calibri" panose="020F0502020204030204" pitchFamily="34" charset="0"/>
            </a:endParaRPr>
          </a:p>
          <a:p>
            <a:endParaRPr lang="en-GB" sz="3713"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F94BFE2-78E7-5289-B73D-4BFBE66A85C3}"/>
              </a:ext>
            </a:extLst>
          </p:cNvPr>
          <p:cNvSpPr/>
          <p:nvPr/>
        </p:nvSpPr>
        <p:spPr>
          <a:xfrm>
            <a:off x="5" y="13172877"/>
            <a:ext cx="1189405" cy="4009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713"/>
          </a:p>
        </p:txBody>
      </p:sp>
      <p:sp>
        <p:nvSpPr>
          <p:cNvPr id="2" name="Title 1">
            <a:extLst>
              <a:ext uri="{FF2B5EF4-FFF2-40B4-BE49-F238E27FC236}">
                <a16:creationId xmlns:a16="http://schemas.microsoft.com/office/drawing/2014/main" id="{C5603B4F-B0B8-3BF0-D349-EB8A45021EEB}"/>
              </a:ext>
            </a:extLst>
          </p:cNvPr>
          <p:cNvSpPr>
            <a:spLocks noGrp="1"/>
          </p:cNvSpPr>
          <p:nvPr>
            <p:ph type="ctrTitle"/>
          </p:nvPr>
        </p:nvSpPr>
        <p:spPr>
          <a:xfrm>
            <a:off x="-14242" y="6551"/>
            <a:ext cx="21383624" cy="1538974"/>
          </a:xfrm>
          <a:solidFill>
            <a:schemeClr val="tx2">
              <a:lumMod val="90000"/>
              <a:lumOff val="10000"/>
            </a:schemeClr>
          </a:solidFill>
        </p:spPr>
        <p:txBody>
          <a:bodyPr anchor="ctr">
            <a:normAutofit/>
          </a:bodyPr>
          <a:lstStyle/>
          <a:p>
            <a:pPr algn="l"/>
            <a:r>
              <a:rPr lang="en-GB" sz="6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0" name="TextBox 9">
            <a:extLst>
              <a:ext uri="{FF2B5EF4-FFF2-40B4-BE49-F238E27FC236}">
                <a16:creationId xmlns:a16="http://schemas.microsoft.com/office/drawing/2014/main" id="{7E607656-8CF1-AAA7-0384-14A6B6C9C471}"/>
              </a:ext>
            </a:extLst>
          </p:cNvPr>
          <p:cNvSpPr txBox="1"/>
          <p:nvPr/>
        </p:nvSpPr>
        <p:spPr>
          <a:xfrm>
            <a:off x="390929" y="1904292"/>
            <a:ext cx="19980325" cy="2650854"/>
          </a:xfrm>
          <a:prstGeom prst="rect">
            <a:avLst/>
          </a:prstGeom>
          <a:noFill/>
        </p:spPr>
        <p:txBody>
          <a:bodyPr wrap="square" rtlCol="0">
            <a:spAutoFit/>
          </a:bodyPr>
          <a:lstStyle/>
          <a:p>
            <a:r>
              <a:rPr lang="en-GB" sz="4910" b="1" dirty="0">
                <a:latin typeface="Calibri" panose="020F0502020204030204" pitchFamily="34" charset="0"/>
                <a:ea typeface="Calibri" panose="020F0502020204030204" pitchFamily="34" charset="0"/>
                <a:cs typeface="Calibri" panose="020F0502020204030204" pitchFamily="34" charset="0"/>
              </a:rPr>
              <a:t>Sut </a:t>
            </a:r>
            <a:r>
              <a:rPr lang="en-GB" sz="4910" b="1" dirty="0" err="1">
                <a:latin typeface="Calibri" panose="020F0502020204030204" pitchFamily="34" charset="0"/>
                <a:ea typeface="Calibri" panose="020F0502020204030204" pitchFamily="34" charset="0"/>
                <a:cs typeface="Calibri" panose="020F0502020204030204" pitchFamily="34" charset="0"/>
              </a:rPr>
              <a:t>gallech</a:t>
            </a:r>
            <a:r>
              <a:rPr lang="en-GB" sz="4910" b="1" dirty="0">
                <a:latin typeface="Calibri" panose="020F0502020204030204" pitchFamily="34" charset="0"/>
                <a:ea typeface="Calibri" panose="020F0502020204030204" pitchFamily="34" charset="0"/>
                <a:cs typeface="Calibri" panose="020F0502020204030204" pitchFamily="34" charset="0"/>
              </a:rPr>
              <a:t> </a:t>
            </a:r>
            <a:r>
              <a:rPr lang="en-GB" sz="4910" b="1" dirty="0" err="1">
                <a:latin typeface="Calibri" panose="020F0502020204030204" pitchFamily="34" charset="0"/>
                <a:ea typeface="Calibri" panose="020F0502020204030204" pitchFamily="34" charset="0"/>
                <a:cs typeface="Calibri" panose="020F0502020204030204" pitchFamily="34" charset="0"/>
              </a:rPr>
              <a:t>darparu</a:t>
            </a:r>
            <a:r>
              <a:rPr lang="en-GB" sz="4910" b="1" dirty="0">
                <a:latin typeface="Calibri" panose="020F0502020204030204" pitchFamily="34" charset="0"/>
                <a:ea typeface="Calibri" panose="020F0502020204030204" pitchFamily="34" charset="0"/>
                <a:cs typeface="Calibri" panose="020F0502020204030204" pitchFamily="34" charset="0"/>
              </a:rPr>
              <a:t> </a:t>
            </a:r>
            <a:r>
              <a:rPr lang="en-GB" sz="4910" b="1" dirty="0" err="1">
                <a:latin typeface="Calibri" panose="020F0502020204030204" pitchFamily="34" charset="0"/>
                <a:ea typeface="Calibri" panose="020F0502020204030204" pitchFamily="34" charset="0"/>
                <a:cs typeface="Calibri" panose="020F0502020204030204" pitchFamily="34" charset="0"/>
              </a:rPr>
              <a:t>adborth</a:t>
            </a:r>
            <a:r>
              <a:rPr lang="en-GB" sz="4910" b="1" dirty="0">
                <a:latin typeface="Calibri" panose="020F0502020204030204" pitchFamily="34" charset="0"/>
                <a:ea typeface="Calibri" panose="020F0502020204030204" pitchFamily="34" charset="0"/>
                <a:cs typeface="Calibri" panose="020F0502020204030204" pitchFamily="34" charset="0"/>
              </a:rPr>
              <a:t>?</a:t>
            </a:r>
          </a:p>
          <a:p>
            <a:endParaRPr lang="en-GB" sz="4910" b="1" dirty="0">
              <a:latin typeface="Calibri" panose="020F0502020204030204" pitchFamily="34" charset="0"/>
              <a:ea typeface="Calibri" panose="020F0502020204030204" pitchFamily="34" charset="0"/>
              <a:cs typeface="Calibri" panose="020F0502020204030204" pitchFamily="34" charset="0"/>
            </a:endParaRPr>
          </a:p>
          <a:p>
            <a:r>
              <a:rPr lang="en-GB" sz="4000" b="1" dirty="0" err="1">
                <a:latin typeface="Calibri" panose="020F0502020204030204" pitchFamily="34" charset="0"/>
                <a:ea typeface="Calibri" panose="020F0502020204030204" pitchFamily="34" charset="0"/>
                <a:cs typeface="Calibri" panose="020F0502020204030204" pitchFamily="34" charset="0"/>
              </a:rPr>
              <a:t>Gofyn</a:t>
            </a:r>
            <a:r>
              <a:rPr lang="en-GB" sz="4000" b="1" dirty="0">
                <a:latin typeface="Calibri" panose="020F0502020204030204" pitchFamily="34" charset="0"/>
                <a:ea typeface="Calibri" panose="020F0502020204030204" pitchFamily="34" charset="0"/>
                <a:cs typeface="Calibri" panose="020F0502020204030204" pitchFamily="34" charset="0"/>
              </a:rPr>
              <a:t> </a:t>
            </a:r>
            <a:r>
              <a:rPr lang="en-GB" sz="4000" b="1" dirty="0" err="1">
                <a:latin typeface="Calibri" panose="020F0502020204030204" pitchFamily="34" charset="0"/>
                <a:ea typeface="Calibri" panose="020F0502020204030204" pitchFamily="34" charset="0"/>
                <a:cs typeface="Calibri" panose="020F0502020204030204" pitchFamily="34" charset="0"/>
              </a:rPr>
              <a:t>cwestiynnau</a:t>
            </a:r>
            <a:endParaRPr lang="en-GB" sz="4000" b="1" dirty="0">
              <a:latin typeface="Calibri" panose="020F0502020204030204" pitchFamily="34" charset="0"/>
              <a:ea typeface="Calibri" panose="020F0502020204030204" pitchFamily="34" charset="0"/>
              <a:cs typeface="Calibri" panose="020F0502020204030204" pitchFamily="34" charset="0"/>
            </a:endParaRPr>
          </a:p>
          <a:p>
            <a:endParaRPr lang="en-GB" sz="2806"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9B799D3-D50A-98CC-CB2C-2A2637FCCA92}"/>
              </a:ext>
            </a:extLst>
          </p:cNvPr>
          <p:cNvSpPr txBox="1"/>
          <p:nvPr/>
        </p:nvSpPr>
        <p:spPr>
          <a:xfrm>
            <a:off x="276213" y="5928814"/>
            <a:ext cx="19980325" cy="677108"/>
          </a:xfrm>
          <a:prstGeom prst="rect">
            <a:avLst/>
          </a:prstGeom>
          <a:noFill/>
        </p:spPr>
        <p:txBody>
          <a:bodyPr wrap="square" rtlCol="0">
            <a:spAutoFit/>
          </a:bodyPr>
          <a:lstStyle/>
          <a:p>
            <a:r>
              <a:rPr lang="en-GB" sz="3800" b="1" dirty="0" err="1">
                <a:latin typeface="Calibri" panose="020F0502020204030204" pitchFamily="34" charset="0"/>
                <a:ea typeface="Calibri" panose="020F0502020204030204" pitchFamily="34" charset="0"/>
                <a:cs typeface="Calibri" panose="020F0502020204030204" pitchFamily="34" charset="0"/>
              </a:rPr>
              <a:t>Llenwch</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holiadur</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adborth</a:t>
            </a:r>
            <a:endParaRPr lang="en-GB" sz="38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black and white logo&#10;&#10;Description automatically generated">
            <a:extLst>
              <a:ext uri="{FF2B5EF4-FFF2-40B4-BE49-F238E27FC236}">
                <a16:creationId xmlns:a16="http://schemas.microsoft.com/office/drawing/2014/main" id="{21D1B197-125E-79EF-0373-90C7D184B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6800" y="12538136"/>
            <a:ext cx="1743819" cy="961009"/>
          </a:xfrm>
          <a:prstGeom prst="rect">
            <a:avLst/>
          </a:prstGeom>
        </p:spPr>
      </p:pic>
      <p:sp>
        <p:nvSpPr>
          <p:cNvPr id="5" name="TextBox 4">
            <a:extLst>
              <a:ext uri="{FF2B5EF4-FFF2-40B4-BE49-F238E27FC236}">
                <a16:creationId xmlns:a16="http://schemas.microsoft.com/office/drawing/2014/main" id="{36572394-3BDB-E141-868F-42108BEEF129}"/>
              </a:ext>
            </a:extLst>
          </p:cNvPr>
          <p:cNvSpPr txBox="1"/>
          <p:nvPr/>
        </p:nvSpPr>
        <p:spPr>
          <a:xfrm>
            <a:off x="328007" y="4252261"/>
            <a:ext cx="20899537" cy="1331495"/>
          </a:xfrm>
          <a:prstGeom prst="rect">
            <a:avLst/>
          </a:prstGeom>
          <a:noFill/>
        </p:spPr>
        <p:txBody>
          <a:bodyPr wrap="square" lIns="160377" tIns="80189" rIns="160377" bIns="80189" rtlCol="0" anchor="t">
            <a:spAutoFit/>
          </a:bodyPr>
          <a:lstStyle/>
          <a:p>
            <a:pPr>
              <a:spcAft>
                <a:spcPts val="2105"/>
              </a:spcAft>
            </a:pPr>
            <a:r>
              <a:rPr lang="en-GB" sz="3800" dirty="0" err="1">
                <a:latin typeface="Calibri" panose="020F0502020204030204" pitchFamily="34" charset="0"/>
                <a:ea typeface="Calibri" panose="020F0502020204030204" pitchFamily="34" charset="0"/>
                <a:cs typeface="Calibri" panose="020F0502020204030204" pitchFamily="34" charset="0"/>
              </a:rPr>
              <a:t>Hoffwn</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gwybod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eich</a:t>
            </a:r>
            <a:r>
              <a:rPr lang="en-GB" sz="3800" dirty="0">
                <a:latin typeface="Calibri" panose="020F0502020204030204" pitchFamily="34" charset="0"/>
                <a:ea typeface="Calibri" panose="020F0502020204030204" pitchFamily="34" charset="0"/>
                <a:cs typeface="Calibri" panose="020F0502020204030204" pitchFamily="34" charset="0"/>
              </a:rPr>
              <a:t> barn. </a:t>
            </a:r>
            <a:r>
              <a:rPr lang="en-GB" sz="3800" dirty="0" err="1">
                <a:latin typeface="Calibri" panose="020F0502020204030204" pitchFamily="34" charset="0"/>
                <a:ea typeface="Calibri" panose="020F0502020204030204" pitchFamily="34" charset="0"/>
                <a:cs typeface="Calibri" panose="020F0502020204030204" pitchFamily="34" charset="0"/>
              </a:rPr>
              <a:t>Byddai’r</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tim</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yr </a:t>
            </a:r>
            <a:r>
              <a:rPr lang="en-GB" sz="3800" dirty="0" err="1">
                <a:latin typeface="Calibri" panose="020F0502020204030204" pitchFamily="34" charset="0"/>
                <a:ea typeface="Calibri" panose="020F0502020204030204" pitchFamily="34" charset="0"/>
                <a:cs typeface="Calibri" panose="020F0502020204030204" pitchFamily="34" charset="0"/>
              </a:rPr>
              <a:t>arddangosfa</a:t>
            </a:r>
            <a:r>
              <a:rPr lang="en-GB" sz="3800" dirty="0">
                <a:latin typeface="Calibri" panose="020F0502020204030204" pitchFamily="34" charset="0"/>
                <a:ea typeface="Calibri" panose="020F0502020204030204" pitchFamily="34" charset="0"/>
                <a:cs typeface="Calibri" panose="020F0502020204030204" pitchFamily="34" charset="0"/>
              </a:rPr>
              <a:t> hon </a:t>
            </a:r>
            <a:r>
              <a:rPr lang="en-GB" sz="3800" dirty="0" err="1">
                <a:latin typeface="Calibri" panose="020F0502020204030204" pitchFamily="34" charset="0"/>
                <a:ea typeface="Calibri" panose="020F0502020204030204" pitchFamily="34" charset="0"/>
                <a:cs typeface="Calibri" panose="020F0502020204030204" pitchFamily="34" charset="0"/>
              </a:rPr>
              <a:t>yn</a:t>
            </a:r>
            <a:r>
              <a:rPr lang="en-GB" sz="3800" dirty="0">
                <a:latin typeface="Calibri" panose="020F0502020204030204" pitchFamily="34" charset="0"/>
                <a:ea typeface="Calibri" panose="020F0502020204030204" pitchFamily="34" charset="0"/>
                <a:cs typeface="Calibri" panose="020F0502020204030204" pitchFamily="34" charset="0"/>
              </a:rPr>
              <a:t> hapus I </a:t>
            </a:r>
            <a:r>
              <a:rPr lang="en-GB" sz="3800" dirty="0" err="1">
                <a:latin typeface="Calibri" panose="020F0502020204030204" pitchFamily="34" charset="0"/>
                <a:ea typeface="Calibri" panose="020F0502020204030204" pitchFamily="34" charset="0"/>
                <a:cs typeface="Calibri" panose="020F0502020204030204" pitchFamily="34" charset="0"/>
              </a:rPr>
              <a:t>drafod</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unrhyw</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agwedau</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ar</a:t>
            </a:r>
            <a:r>
              <a:rPr lang="en-GB" sz="3800" dirty="0">
                <a:latin typeface="Calibri" panose="020F0502020204030204" pitchFamily="34" charset="0"/>
                <a:ea typeface="Calibri" panose="020F0502020204030204" pitchFamily="34" charset="0"/>
                <a:cs typeface="Calibri" panose="020F0502020204030204" pitchFamily="34" charset="0"/>
              </a:rPr>
              <a:t> y </a:t>
            </a:r>
            <a:r>
              <a:rPr lang="en-GB" sz="3800" dirty="0" err="1">
                <a:latin typeface="Calibri" panose="020F0502020204030204" pitchFamily="34" charset="0"/>
                <a:ea typeface="Calibri" panose="020F0502020204030204" pitchFamily="34" charset="0"/>
                <a:cs typeface="Calibri" panose="020F0502020204030204" pitchFamily="34" charset="0"/>
              </a:rPr>
              <a:t>prosiect</a:t>
            </a:r>
            <a:r>
              <a:rPr lang="en-GB" sz="3800" dirty="0">
                <a:latin typeface="Calibri" panose="020F0502020204030204" pitchFamily="34" charset="0"/>
                <a:ea typeface="Calibri" panose="020F0502020204030204" pitchFamily="34" charset="0"/>
                <a:cs typeface="Calibri" panose="020F0502020204030204" pitchFamily="34" charset="0"/>
              </a:rPr>
              <a:t> </a:t>
            </a:r>
            <a:r>
              <a:rPr lang="en-GB" sz="3800" dirty="0" err="1">
                <a:latin typeface="Calibri" panose="020F0502020204030204" pitchFamily="34" charset="0"/>
                <a:ea typeface="Calibri" panose="020F0502020204030204" pitchFamily="34" charset="0"/>
                <a:cs typeface="Calibri" panose="020F0502020204030204" pitchFamily="34" charset="0"/>
              </a:rPr>
              <a:t>gyda</a:t>
            </a:r>
            <a:r>
              <a:rPr lang="en-GB" sz="3800" dirty="0">
                <a:latin typeface="Calibri" panose="020F0502020204030204" pitchFamily="34" charset="0"/>
                <a:ea typeface="Calibri" panose="020F0502020204030204" pitchFamily="34" charset="0"/>
                <a:cs typeface="Calibri" panose="020F0502020204030204" pitchFamily="34" charset="0"/>
              </a:rPr>
              <a:t> chi.  </a:t>
            </a:r>
          </a:p>
        </p:txBody>
      </p:sp>
      <p:sp>
        <p:nvSpPr>
          <p:cNvPr id="12" name="Title 1">
            <a:extLst>
              <a:ext uri="{FF2B5EF4-FFF2-40B4-BE49-F238E27FC236}">
                <a16:creationId xmlns:a16="http://schemas.microsoft.com/office/drawing/2014/main" id="{E9ECF2E8-2471-1EC4-7D3C-CAB78CE1AB99}"/>
              </a:ext>
            </a:extLst>
          </p:cNvPr>
          <p:cNvSpPr txBox="1">
            <a:spLocks/>
          </p:cNvSpPr>
          <p:nvPr/>
        </p:nvSpPr>
        <p:spPr>
          <a:xfrm>
            <a:off x="-28490" y="13421964"/>
            <a:ext cx="21383624" cy="1697386"/>
          </a:xfrm>
          <a:prstGeom prst="rect">
            <a:avLst/>
          </a:prstGeom>
          <a:solidFill>
            <a:schemeClr val="tx2">
              <a:lumMod val="90000"/>
              <a:lumOff val="10000"/>
            </a:schemeClr>
          </a:solidFill>
        </p:spPr>
        <p:txBody>
          <a:bodyPr vert="horz" lIns="160377" tIns="80189" rIns="160377" bIns="80189"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I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gael</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mynediad</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i’r</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arddangosfa</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hon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ar-lein</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3800" dirty="0" err="1">
                <a:solidFill>
                  <a:schemeClr val="bg1"/>
                </a:solidFill>
                <a:latin typeface="Calibri" panose="020F0502020204030204" pitchFamily="34" charset="0"/>
                <a:ea typeface="Calibri" panose="020F0502020204030204" pitchFamily="34" charset="0"/>
                <a:cs typeface="Calibri" panose="020F0502020204030204" pitchFamily="34" charset="0"/>
              </a:rPr>
              <a:t>ewch</a:t>
            </a:r>
            <a:r>
              <a:rPr lang="en-GB" sz="3800" dirty="0">
                <a:solidFill>
                  <a:schemeClr val="bg1"/>
                </a:solidFill>
                <a:latin typeface="Calibri" panose="020F0502020204030204" pitchFamily="34" charset="0"/>
                <a:ea typeface="Calibri" panose="020F0502020204030204" pitchFamily="34" charset="0"/>
                <a:cs typeface="Calibri" panose="020F0502020204030204" pitchFamily="34" charset="0"/>
              </a:rPr>
              <a:t> i: </a:t>
            </a:r>
            <a:r>
              <a:rPr lang="en-GB" sz="3800" b="1" dirty="0">
                <a:solidFill>
                  <a:schemeClr val="bg1"/>
                </a:solidFill>
                <a:latin typeface="Calibri" panose="020F0502020204030204" pitchFamily="34" charset="0"/>
                <a:ea typeface="Calibri" panose="020F0502020204030204" pitchFamily="34" charset="0"/>
                <a:cs typeface="Calibri" panose="020F0502020204030204" pitchFamily="34" charset="0"/>
              </a:rPr>
              <a:t>https://www.npt.gov.uk/activetravel#consultations</a:t>
            </a:r>
          </a:p>
        </p:txBody>
      </p:sp>
      <p:sp>
        <p:nvSpPr>
          <p:cNvPr id="15" name="TextBox 14">
            <a:extLst>
              <a:ext uri="{FF2B5EF4-FFF2-40B4-BE49-F238E27FC236}">
                <a16:creationId xmlns:a16="http://schemas.microsoft.com/office/drawing/2014/main" id="{D5D3EC65-D302-41B9-2D04-32C60B154F79}"/>
              </a:ext>
            </a:extLst>
          </p:cNvPr>
          <p:cNvSpPr txBox="1"/>
          <p:nvPr/>
        </p:nvSpPr>
        <p:spPr>
          <a:xfrm>
            <a:off x="2554040" y="11306843"/>
            <a:ext cx="9592919" cy="1261884"/>
          </a:xfrm>
          <a:prstGeom prst="rect">
            <a:avLst/>
          </a:prstGeom>
          <a:noFill/>
        </p:spPr>
        <p:txBody>
          <a:bodyPr wrap="square" rtlCol="0">
            <a:spAutoFit/>
          </a:bodyPr>
          <a:lstStyle/>
          <a:p>
            <a:pPr algn="ctr"/>
            <a:r>
              <a:rPr lang="en-GB" sz="3800" b="1" dirty="0" err="1">
                <a:latin typeface="Calibri" panose="020F0502020204030204" pitchFamily="34" charset="0"/>
                <a:ea typeface="Calibri" panose="020F0502020204030204" pitchFamily="34" charset="0"/>
                <a:cs typeface="Calibri" panose="020F0502020204030204" pitchFamily="34" charset="0"/>
              </a:rPr>
              <a:t>Diolch</a:t>
            </a:r>
            <a:r>
              <a:rPr lang="en-GB" sz="3800" b="1" dirty="0">
                <a:latin typeface="Calibri" panose="020F0502020204030204" pitchFamily="34" charset="0"/>
                <a:ea typeface="Calibri" panose="020F0502020204030204" pitchFamily="34" charset="0"/>
                <a:cs typeface="Calibri" panose="020F0502020204030204" pitchFamily="34" charset="0"/>
              </a:rPr>
              <a:t> am </a:t>
            </a:r>
            <a:r>
              <a:rPr lang="en-GB" sz="3800" b="1" dirty="0" err="1">
                <a:latin typeface="Calibri" panose="020F0502020204030204" pitchFamily="34" charset="0"/>
                <a:ea typeface="Calibri" panose="020F0502020204030204" pitchFamily="34" charset="0"/>
                <a:cs typeface="Calibri" panose="020F0502020204030204" pitchFamily="34" charset="0"/>
              </a:rPr>
              <a:t>cymrud</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rhan</a:t>
            </a:r>
            <a:r>
              <a:rPr lang="en-GB" sz="3800" b="1" dirty="0">
                <a:latin typeface="Calibri" panose="020F0502020204030204" pitchFamily="34" charset="0"/>
                <a:ea typeface="Calibri" panose="020F0502020204030204" pitchFamily="34" charset="0"/>
                <a:cs typeface="Calibri" panose="020F0502020204030204" pitchFamily="34" charset="0"/>
              </a:rPr>
              <a:t> </a:t>
            </a:r>
            <a:r>
              <a:rPr lang="en-GB" sz="3800" b="1" dirty="0" err="1">
                <a:latin typeface="Calibri" panose="020F0502020204030204" pitchFamily="34" charset="0"/>
                <a:ea typeface="Calibri" panose="020F0502020204030204" pitchFamily="34" charset="0"/>
                <a:cs typeface="Calibri" panose="020F0502020204030204" pitchFamily="34" charset="0"/>
              </a:rPr>
              <a:t>yn</a:t>
            </a:r>
            <a:r>
              <a:rPr lang="en-GB" sz="3800" b="1" dirty="0">
                <a:latin typeface="Calibri" panose="020F0502020204030204" pitchFamily="34" charset="0"/>
                <a:ea typeface="Calibri" panose="020F0502020204030204" pitchFamily="34" charset="0"/>
                <a:cs typeface="Calibri" panose="020F0502020204030204" pitchFamily="34" charset="0"/>
              </a:rPr>
              <a:t> yr </a:t>
            </a:r>
            <a:r>
              <a:rPr lang="en-GB" sz="3800" b="1" dirty="0" err="1">
                <a:latin typeface="Calibri" panose="020F0502020204030204" pitchFamily="34" charset="0"/>
                <a:ea typeface="Calibri" panose="020F0502020204030204" pitchFamily="34" charset="0"/>
                <a:cs typeface="Calibri" panose="020F0502020204030204" pitchFamily="34" charset="0"/>
              </a:rPr>
              <a:t>ymgynghoriad</a:t>
            </a:r>
            <a:r>
              <a:rPr lang="en-GB" sz="3800" b="1" dirty="0">
                <a:latin typeface="Calibri" panose="020F0502020204030204" pitchFamily="34" charset="0"/>
                <a:ea typeface="Calibri" panose="020F0502020204030204" pitchFamily="34" charset="0"/>
                <a:cs typeface="Calibri" panose="020F0502020204030204" pitchFamily="34" charset="0"/>
              </a:rPr>
              <a:t>.</a:t>
            </a:r>
          </a:p>
          <a:p>
            <a:pPr algn="ctr"/>
            <a:endParaRPr lang="en-GB" sz="3800" dirty="0"/>
          </a:p>
        </p:txBody>
      </p:sp>
      <p:pic>
        <p:nvPicPr>
          <p:cNvPr id="9" name="Picture 8" descr="A black and white sign with white text&#10;&#10;AI-generated content may be incorrect.">
            <a:extLst>
              <a:ext uri="{FF2B5EF4-FFF2-40B4-BE49-F238E27FC236}">
                <a16:creationId xmlns:a16="http://schemas.microsoft.com/office/drawing/2014/main" id="{34E3A483-1716-17CD-0AC8-7BAEE5A107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630" y="167858"/>
            <a:ext cx="5362605" cy="1108412"/>
          </a:xfrm>
          <a:prstGeom prst="rect">
            <a:avLst/>
          </a:prstGeom>
        </p:spPr>
      </p:pic>
      <p:pic>
        <p:nvPicPr>
          <p:cNvPr id="14" name="Picture 13">
            <a:extLst>
              <a:ext uri="{FF2B5EF4-FFF2-40B4-BE49-F238E27FC236}">
                <a16:creationId xmlns:a16="http://schemas.microsoft.com/office/drawing/2014/main" id="{2957807F-BCDE-3AEA-B6F5-0E216A40A45C}"/>
              </a:ext>
            </a:extLst>
          </p:cNvPr>
          <p:cNvPicPr>
            <a:picLocks noChangeAspect="1"/>
          </p:cNvPicPr>
          <p:nvPr/>
        </p:nvPicPr>
        <p:blipFill>
          <a:blip r:embed="rId5"/>
          <a:stretch>
            <a:fillRect/>
          </a:stretch>
        </p:blipFill>
        <p:spPr>
          <a:xfrm>
            <a:off x="19514964" y="12664347"/>
            <a:ext cx="1712580" cy="631406"/>
          </a:xfrm>
          <a:prstGeom prst="rect">
            <a:avLst/>
          </a:prstGeom>
        </p:spPr>
      </p:pic>
      <p:pic>
        <p:nvPicPr>
          <p:cNvPr id="8" name="Picture 7">
            <a:extLst>
              <a:ext uri="{FF2B5EF4-FFF2-40B4-BE49-F238E27FC236}">
                <a16:creationId xmlns:a16="http://schemas.microsoft.com/office/drawing/2014/main" id="{B3BA57DC-1551-6204-6A43-573B046DFEF6}"/>
              </a:ext>
            </a:extLst>
          </p:cNvPr>
          <p:cNvPicPr>
            <a:picLocks noChangeAspect="1"/>
          </p:cNvPicPr>
          <p:nvPr/>
        </p:nvPicPr>
        <p:blipFill>
          <a:blip r:embed="rId6"/>
          <a:stretch>
            <a:fillRect/>
          </a:stretch>
        </p:blipFill>
        <p:spPr>
          <a:xfrm>
            <a:off x="15607123" y="9383733"/>
            <a:ext cx="3222462" cy="3478795"/>
          </a:xfrm>
          <a:prstGeom prst="rect">
            <a:avLst/>
          </a:prstGeom>
        </p:spPr>
      </p:pic>
    </p:spTree>
    <p:extLst>
      <p:ext uri="{BB962C8B-B14F-4D97-AF65-F5344CB8AC3E}">
        <p14:creationId xmlns:p14="http://schemas.microsoft.com/office/powerpoint/2010/main" val="24621930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C074D24CC8FB4E9FC96A149714F91C" ma:contentTypeVersion="24" ma:contentTypeDescription="Create a new document." ma:contentTypeScope="" ma:versionID="9afde3254808a847fa3c845dbb93d96d">
  <xsd:schema xmlns:xsd="http://www.w3.org/2001/XMLSchema" xmlns:xs="http://www.w3.org/2001/XMLSchema" xmlns:p="http://schemas.microsoft.com/office/2006/metadata/properties" xmlns:ns2="265ff669-515b-4dc0-b5cb-92ef3c66d9c9" xmlns:ns3="ce60ae75-45c9-4b58-b98b-e52620364405" targetNamespace="http://schemas.microsoft.com/office/2006/metadata/properties" ma:root="true" ma:fieldsID="cc2b26d6f3fa9407ca00837535fd5066" ns2:_="" ns3:_="">
    <xsd:import namespace="265ff669-515b-4dc0-b5cb-92ef3c66d9c9"/>
    <xsd:import namespace="ce60ae75-45c9-4b58-b98b-e526203644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_ApprovalAssignedTo" minOccurs="0"/>
                <xsd:element ref="ns2:_ApprovalRespondedBy" minOccurs="0"/>
                <xsd:element ref="ns2:_ApprovalSentBy" minOccurs="0"/>
                <xsd:element ref="ns2:_Approval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ff669-515b-4dc0-b5cb-92ef3c66d9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61439a4-7dbe-423c-9a39-e952279af7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_ApprovalAssignedTo" ma:index="28"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9"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0"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1" nillable="true" ma:displayName="Approval status" ma:internalName="_Approval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60ae75-45c9-4b58-b98b-e5262036440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ba2b844-3745-431c-b11e-ba6462dbe78f}" ma:internalName="TaxCatchAll" ma:showField="CatchAllData" ma:web="ce60ae75-45c9-4b58-b98b-e526203644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5ff669-515b-4dc0-b5cb-92ef3c66d9c9">
      <Terms xmlns="http://schemas.microsoft.com/office/infopath/2007/PartnerControls"/>
    </lcf76f155ced4ddcb4097134ff3c332f>
    <TaxCatchAll xmlns="ce60ae75-45c9-4b58-b98b-e52620364405" xsi:nil="true"/>
    <_Flow_SignoffStatus xmlns="265ff669-515b-4dc0-b5cb-92ef3c66d9c9" xsi:nil="true"/>
    <SharedWithUsers xmlns="ce60ae75-45c9-4b58-b98b-e52620364405">
      <UserInfo>
        <DisplayName/>
        <AccountId xsi:nil="true"/>
        <AccountType/>
      </UserInfo>
    </SharedWithUsers>
    <_ApprovalAssignedTo xmlns="265ff669-515b-4dc0-b5cb-92ef3c66d9c9">
      <UserInfo>
        <DisplayName/>
        <AccountId xsi:nil="true"/>
        <AccountType/>
      </UserInfo>
    </_ApprovalAssignedTo>
    <_ApprovalSentBy xmlns="265ff669-515b-4dc0-b5cb-92ef3c66d9c9">
      <UserInfo>
        <DisplayName/>
        <AccountId xsi:nil="true"/>
        <AccountType/>
      </UserInfo>
    </_ApprovalSentBy>
    <_ApprovalStatus xmlns="265ff669-515b-4dc0-b5cb-92ef3c66d9c9">0</_ApprovalStatus>
    <_ApprovalRespondedBy xmlns="265ff669-515b-4dc0-b5cb-92ef3c66d9c9">
      <UserInfo>
        <DisplayName/>
        <AccountId xsi:nil="true"/>
        <AccountType/>
      </UserInfo>
    </_ApprovalRespondedBy>
  </documentManagement>
</p:properties>
</file>

<file path=customXml/itemProps1.xml><?xml version="1.0" encoding="utf-8"?>
<ds:datastoreItem xmlns:ds="http://schemas.openxmlformats.org/officeDocument/2006/customXml" ds:itemID="{186CD06D-5993-4F07-8C83-56F5312E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5ff669-515b-4dc0-b5cb-92ef3c66d9c9"/>
    <ds:schemaRef ds:uri="ce60ae75-45c9-4b58-b98b-e52620364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06181B-C3E4-4AE8-8B20-1DFDA1F9F002}">
  <ds:schemaRefs>
    <ds:schemaRef ds:uri="http://schemas.microsoft.com/sharepoint/v3/contenttype/forms"/>
  </ds:schemaRefs>
</ds:datastoreItem>
</file>

<file path=customXml/itemProps3.xml><?xml version="1.0" encoding="utf-8"?>
<ds:datastoreItem xmlns:ds="http://schemas.openxmlformats.org/officeDocument/2006/customXml" ds:itemID="{A8EFA55F-69FB-4A08-9AA0-755EE89CFADD}">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purl.org/dc/terms/"/>
    <ds:schemaRef ds:uri="265ff669-515b-4dc0-b5cb-92ef3c66d9c9"/>
    <ds:schemaRef ds:uri="ce60ae75-45c9-4b58-b98b-e52620364405"/>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367f1d1-1645-4049-9594-8c9d100bd766}" enabled="1" method="Privileged" siteId="{87c38de1-7677-4ae8-b543-17ff79c50890}" removed="0"/>
</clbl:labelList>
</file>

<file path=docProps/app.xml><?xml version="1.0" encoding="utf-8"?>
<Properties xmlns="http://schemas.openxmlformats.org/officeDocument/2006/extended-properties" xmlns:vt="http://schemas.openxmlformats.org/officeDocument/2006/docPropsVTypes">
  <Template>Office Theme</Template>
  <TotalTime>2557</TotalTime>
  <Words>639</Words>
  <Application>Microsoft Office PowerPoint</Application>
  <PresentationFormat>Custom</PresentationFormat>
  <Paragraphs>53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Calibri</vt:lpstr>
      <vt:lpstr>Office Theme</vt:lpstr>
      <vt:lpstr> Cyswllt teithio gweithgar Newbridge a mynediad i’r doc</vt:lpstr>
      <vt:lpstr>PowerPoint Presentation</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Neath Integrated Transport Hub</dc:title>
  <dc:creator>Lesley Cunningham</dc:creator>
  <cp:lastModifiedBy>Victoria Isherwood</cp:lastModifiedBy>
  <cp:revision>17</cp:revision>
  <dcterms:created xsi:type="dcterms:W3CDTF">2024-09-23T15:21:07Z</dcterms:created>
  <dcterms:modified xsi:type="dcterms:W3CDTF">2026-01-28T13:43:43Z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GENERAL</vt:lpwstr>
  </property>
  <property fmtid="{D5CDD505-2E9C-101B-9397-08002B2CF9AE}" pid="4" name="ContentTypeId">
    <vt:lpwstr>0x01010086C074D24CC8FB4E9FC96A149714F91C</vt:lpwstr>
  </property>
  <property fmtid="{D5CDD505-2E9C-101B-9397-08002B2CF9AE}" pid="5" name="MediaServiceImageTags">
    <vt:lpwstr/>
  </property>
  <property fmtid="{D5CDD505-2E9C-101B-9397-08002B2CF9AE}" pid="6" name="Order">
    <vt:r8>2593500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