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1_A6F62F95.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0"/>
  </p:notesMasterIdLst>
  <p:sldIdLst>
    <p:sldId id="256" r:id="rId5"/>
    <p:sldId id="257" r:id="rId6"/>
    <p:sldId id="258" r:id="rId7"/>
    <p:sldId id="264" r:id="rId8"/>
    <p:sldId id="265" r:id="rId9"/>
  </p:sldIdLst>
  <p:sldSz cx="21383625"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72C723-A14F-8BA5-9BF3-529E3C743464}" name="Isherwood, Victoria" initials="VI" userId="S::Victoria.Isherwood@amey.co.uk::0b0f824d-4b94-42d7-8244-da8de768e963" providerId="AD"/>
  <p188:author id="{F8A0F92A-98BA-8D84-9372-30632E285164}" name="Lesley Cunningham" initials="LC" userId="S::Lesley.Cunningham@amey.co.uk::00178d33-ad16-46ec-b762-9d8ec880480d" providerId="AD"/>
  <p188:author id="{69E8673C-BF14-202E-30E9-E8955A211871}" name="Sylvia Griffiths" initials="SG" userId="S::s.griffiths@npt.gov.uk::03f91df9-092a-4ef6-8bb3-bb0e97fc08a6" providerId="AD"/>
  <p188:author id="{B08E4DA8-0125-F262-832C-BA3057DA5526}" name="Paul Beecham" initials="PB" userId="S::paul.beecham2@amey.co.uk::54c229bf-b494-4ea3-99e5-b2fec55996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5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15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Isherwood" userId="0b0f824d-4b94-42d7-8244-da8de768e963" providerId="ADAL" clId="{3AECFCDB-1D89-438C-A8B9-4CDD5408D3BF}"/>
    <pc:docChg chg="undo redo custSel modSld sldOrd">
      <pc:chgData name="Victoria Isherwood" userId="0b0f824d-4b94-42d7-8244-da8de768e963" providerId="ADAL" clId="{3AECFCDB-1D89-438C-A8B9-4CDD5408D3BF}" dt="2026-01-28T13:43:04.864" v="836" actId="20577"/>
      <pc:docMkLst>
        <pc:docMk/>
      </pc:docMkLst>
      <pc:sldChg chg="addSp delSp modSp mod modCm">
        <pc:chgData name="Victoria Isherwood" userId="0b0f824d-4b94-42d7-8244-da8de768e963" providerId="ADAL" clId="{3AECFCDB-1D89-438C-A8B9-4CDD5408D3BF}" dt="2026-01-20T14:57:11.852" v="711" actId="14100"/>
        <pc:sldMkLst>
          <pc:docMk/>
          <pc:sldMk cId="654890806" sldId="256"/>
        </pc:sldMkLst>
        <pc:spChg chg="mod">
          <ac:chgData name="Victoria Isherwood" userId="0b0f824d-4b94-42d7-8244-da8de768e963" providerId="ADAL" clId="{3AECFCDB-1D89-438C-A8B9-4CDD5408D3BF}" dt="2026-01-06T13:08:54.177" v="15" actId="404"/>
          <ac:spMkLst>
            <pc:docMk/>
            <pc:sldMk cId="654890806" sldId="256"/>
            <ac:spMk id="2" creationId="{6A1762FA-68E6-236A-D7CD-2E9A0A2C85BA}"/>
          </ac:spMkLst>
        </pc:spChg>
        <pc:spChg chg="mod">
          <ac:chgData name="Victoria Isherwood" userId="0b0f824d-4b94-42d7-8244-da8de768e963" providerId="ADAL" clId="{3AECFCDB-1D89-438C-A8B9-4CDD5408D3BF}" dt="2026-01-13T09:33:14.378" v="635" actId="13926"/>
          <ac:spMkLst>
            <pc:docMk/>
            <pc:sldMk cId="654890806" sldId="256"/>
            <ac:spMk id="17" creationId="{66442012-7F8D-0680-AA63-36C3168FCCCA}"/>
          </ac:spMkLst>
        </pc:spChg>
        <pc:picChg chg="add mod">
          <ac:chgData name="Victoria Isherwood" userId="0b0f824d-4b94-42d7-8244-da8de768e963" providerId="ADAL" clId="{3AECFCDB-1D89-438C-A8B9-4CDD5408D3BF}" dt="2026-01-20T14:57:11.852" v="711" actId="14100"/>
          <ac:picMkLst>
            <pc:docMk/>
            <pc:sldMk cId="654890806" sldId="256"/>
            <ac:picMk id="3" creationId="{AB899629-1721-B038-B6F7-DEB290DA66F9}"/>
          </ac:picMkLst>
        </pc:picChg>
        <pc:picChg chg="add del mod">
          <ac:chgData name="Victoria Isherwood" userId="0b0f824d-4b94-42d7-8244-da8de768e963" providerId="ADAL" clId="{3AECFCDB-1D89-438C-A8B9-4CDD5408D3BF}" dt="2026-01-12T15:14:40.833" v="573" actId="21"/>
          <ac:picMkLst>
            <pc:docMk/>
            <pc:sldMk cId="654890806" sldId="256"/>
            <ac:picMk id="5" creationId="{2AAE735F-6E1B-C819-4FC9-EA099F98307A}"/>
          </ac:picMkLst>
        </pc:picChg>
        <pc:extLst>
          <p:ext xmlns:p="http://schemas.openxmlformats.org/presentationml/2006/main" uri="{D6D511B9-2390-475A-947B-AFAB55BFBCF1}">
            <pc226:cmChg xmlns:pc226="http://schemas.microsoft.com/office/powerpoint/2022/06/main/command" chg="mod">
              <pc226:chgData name="Victoria Isherwood" userId="0b0f824d-4b94-42d7-8244-da8de768e963" providerId="ADAL" clId="{3AECFCDB-1D89-438C-A8B9-4CDD5408D3BF}" dt="2026-01-13T09:33:07.601" v="634" actId="20577"/>
              <pc2:cmMkLst xmlns:pc2="http://schemas.microsoft.com/office/powerpoint/2019/9/main/command">
                <pc:docMk/>
                <pc:sldMk cId="654890806" sldId="256"/>
                <pc2:cmMk id="{21F35947-2F95-4FFA-BDF1-C2E3826B9452}"/>
              </pc2:cmMkLst>
            </pc226:cmChg>
          </p:ext>
        </pc:extLst>
      </pc:sldChg>
      <pc:sldChg chg="addSp delSp modSp mod ord">
        <pc:chgData name="Victoria Isherwood" userId="0b0f824d-4b94-42d7-8244-da8de768e963" providerId="ADAL" clId="{3AECFCDB-1D89-438C-A8B9-4CDD5408D3BF}" dt="2026-01-27T11:01:14.312" v="831" actId="20578"/>
        <pc:sldMkLst>
          <pc:docMk/>
          <pc:sldMk cId="2801151893" sldId="257"/>
        </pc:sldMkLst>
        <pc:spChg chg="mod">
          <ac:chgData name="Victoria Isherwood" userId="0b0f824d-4b94-42d7-8244-da8de768e963" providerId="ADAL" clId="{3AECFCDB-1D89-438C-A8B9-4CDD5408D3BF}" dt="2026-01-07T11:15:00.591" v="242" actId="1076"/>
          <ac:spMkLst>
            <pc:docMk/>
            <pc:sldMk cId="2801151893" sldId="257"/>
            <ac:spMk id="3" creationId="{44B7380F-92DF-FA39-AEAA-0D9A66710239}"/>
          </ac:spMkLst>
        </pc:spChg>
        <pc:spChg chg="mod">
          <ac:chgData name="Victoria Isherwood" userId="0b0f824d-4b94-42d7-8244-da8de768e963" providerId="ADAL" clId="{3AECFCDB-1D89-438C-A8B9-4CDD5408D3BF}" dt="2026-01-07T10:59:16.716" v="89" actId="20577"/>
          <ac:spMkLst>
            <pc:docMk/>
            <pc:sldMk cId="2801151893" sldId="257"/>
            <ac:spMk id="5" creationId="{EED12854-6A80-D27D-28C0-AE9790EE93ED}"/>
          </ac:spMkLst>
        </pc:spChg>
        <pc:spChg chg="mod">
          <ac:chgData name="Victoria Isherwood" userId="0b0f824d-4b94-42d7-8244-da8de768e963" providerId="ADAL" clId="{3AECFCDB-1D89-438C-A8B9-4CDD5408D3BF}" dt="2026-01-07T11:15:14.919" v="253" actId="123"/>
          <ac:spMkLst>
            <pc:docMk/>
            <pc:sldMk cId="2801151893" sldId="257"/>
            <ac:spMk id="7" creationId="{EC41B1AE-612E-178B-C321-1CC0FA8C6CA1}"/>
          </ac:spMkLst>
        </pc:spChg>
        <pc:spChg chg="mod">
          <ac:chgData name="Victoria Isherwood" userId="0b0f824d-4b94-42d7-8244-da8de768e963" providerId="ADAL" clId="{3AECFCDB-1D89-438C-A8B9-4CDD5408D3BF}" dt="2026-01-07T11:15:04.455" v="243" actId="1076"/>
          <ac:spMkLst>
            <pc:docMk/>
            <pc:sldMk cId="2801151893" sldId="257"/>
            <ac:spMk id="9" creationId="{97F54F3C-D39B-BFFC-6CEB-9F181E03217B}"/>
          </ac:spMkLst>
        </pc:spChg>
        <pc:spChg chg="add mod">
          <ac:chgData name="Victoria Isherwood" userId="0b0f824d-4b94-42d7-8244-da8de768e963" providerId="ADAL" clId="{3AECFCDB-1D89-438C-A8B9-4CDD5408D3BF}" dt="2026-01-07T11:20:10.389" v="464" actId="14100"/>
          <ac:spMkLst>
            <pc:docMk/>
            <pc:sldMk cId="2801151893" sldId="257"/>
            <ac:spMk id="11" creationId="{9F5DE8CD-3C0C-1B0A-A1A8-7BD0114DFA2C}"/>
          </ac:spMkLst>
        </pc:spChg>
        <pc:spChg chg="add mod">
          <ac:chgData name="Victoria Isherwood" userId="0b0f824d-4b94-42d7-8244-da8de768e963" providerId="ADAL" clId="{3AECFCDB-1D89-438C-A8B9-4CDD5408D3BF}" dt="2026-01-07T11:23:36.262" v="476" actId="692"/>
          <ac:spMkLst>
            <pc:docMk/>
            <pc:sldMk cId="2801151893" sldId="257"/>
            <ac:spMk id="16" creationId="{8CC66FED-226D-ECA4-A378-BC44356B277E}"/>
          </ac:spMkLst>
        </pc:spChg>
        <pc:spChg chg="mod">
          <ac:chgData name="Victoria Isherwood" userId="0b0f824d-4b94-42d7-8244-da8de768e963" providerId="ADAL" clId="{3AECFCDB-1D89-438C-A8B9-4CDD5408D3BF}" dt="2026-01-07T11:16:18.433" v="323" actId="20577"/>
          <ac:spMkLst>
            <pc:docMk/>
            <pc:sldMk cId="2801151893" sldId="257"/>
            <ac:spMk id="17" creationId="{EB230606-361F-9A87-259B-19F62EE12CEC}"/>
          </ac:spMkLst>
        </pc:spChg>
        <pc:spChg chg="add mod">
          <ac:chgData name="Victoria Isherwood" userId="0b0f824d-4b94-42d7-8244-da8de768e963" providerId="ADAL" clId="{3AECFCDB-1D89-438C-A8B9-4CDD5408D3BF}" dt="2026-01-07T11:25:52.074" v="571" actId="20577"/>
          <ac:spMkLst>
            <pc:docMk/>
            <pc:sldMk cId="2801151893" sldId="257"/>
            <ac:spMk id="19" creationId="{CEF5E622-81CD-8C58-D680-D94B1250C5AD}"/>
          </ac:spMkLst>
        </pc:spChg>
        <pc:picChg chg="add mod">
          <ac:chgData name="Victoria Isherwood" userId="0b0f824d-4b94-42d7-8244-da8de768e963" providerId="ADAL" clId="{3AECFCDB-1D89-438C-A8B9-4CDD5408D3BF}" dt="2026-01-06T13:10:12.428" v="42" actId="1038"/>
          <ac:picMkLst>
            <pc:docMk/>
            <pc:sldMk cId="2801151893" sldId="257"/>
            <ac:picMk id="2" creationId="{0F171CE8-6582-A72A-6783-E3898CD81F3E}"/>
          </ac:picMkLst>
        </pc:picChg>
        <pc:picChg chg="add mod">
          <ac:chgData name="Victoria Isherwood" userId="0b0f824d-4b94-42d7-8244-da8de768e963" providerId="ADAL" clId="{3AECFCDB-1D89-438C-A8B9-4CDD5408D3BF}" dt="2026-01-07T11:17:37.798" v="378" actId="14861"/>
          <ac:picMkLst>
            <pc:docMk/>
            <pc:sldMk cId="2801151893" sldId="257"/>
            <ac:picMk id="1026" creationId="{86B79ED8-17C6-B56C-EA86-CBA31D617F95}"/>
          </ac:picMkLst>
        </pc:picChg>
        <pc:cxnChg chg="add mod">
          <ac:chgData name="Victoria Isherwood" userId="0b0f824d-4b94-42d7-8244-da8de768e963" providerId="ADAL" clId="{3AECFCDB-1D89-438C-A8B9-4CDD5408D3BF}" dt="2026-01-07T11:25:18.570" v="542" actId="14100"/>
          <ac:cxnSpMkLst>
            <pc:docMk/>
            <pc:sldMk cId="2801151893" sldId="257"/>
            <ac:cxnSpMk id="21" creationId="{D5D95A72-2799-B266-1F81-744A465306AC}"/>
          </ac:cxnSpMkLst>
        </pc:cxnChg>
      </pc:sldChg>
      <pc:sldChg chg="addSp delSp modSp mod">
        <pc:chgData name="Victoria Isherwood" userId="0b0f824d-4b94-42d7-8244-da8de768e963" providerId="ADAL" clId="{3AECFCDB-1D89-438C-A8B9-4CDD5408D3BF}" dt="2026-01-27T11:01:04.302" v="830" actId="692"/>
        <pc:sldMkLst>
          <pc:docMk/>
          <pc:sldMk cId="2007101594" sldId="258"/>
        </pc:sldMkLst>
        <pc:spChg chg="mod">
          <ac:chgData name="Victoria Isherwood" userId="0b0f824d-4b94-42d7-8244-da8de768e963" providerId="ADAL" clId="{3AECFCDB-1D89-438C-A8B9-4CDD5408D3BF}" dt="2026-01-07T10:59:26.249" v="90" actId="20577"/>
          <ac:spMkLst>
            <pc:docMk/>
            <pc:sldMk cId="2007101594" sldId="258"/>
            <ac:spMk id="2" creationId="{6A1762FA-68E6-236A-D7CD-2E9A0A2C85BA}"/>
          </ac:spMkLst>
        </pc:spChg>
        <pc:spChg chg="mod">
          <ac:chgData name="Victoria Isherwood" userId="0b0f824d-4b94-42d7-8244-da8de768e963" providerId="ADAL" clId="{3AECFCDB-1D89-438C-A8B9-4CDD5408D3BF}" dt="2026-01-27T10:30:15.281" v="787" actId="1076"/>
          <ac:spMkLst>
            <pc:docMk/>
            <pc:sldMk cId="2007101594" sldId="258"/>
            <ac:spMk id="8" creationId="{33030614-661C-2877-FF84-679FB722EB37}"/>
          </ac:spMkLst>
        </pc:spChg>
        <pc:picChg chg="add mod">
          <ac:chgData name="Victoria Isherwood" userId="0b0f824d-4b94-42d7-8244-da8de768e963" providerId="ADAL" clId="{3AECFCDB-1D89-438C-A8B9-4CDD5408D3BF}" dt="2026-01-06T13:10:05.245" v="36" actId="1076"/>
          <ac:picMkLst>
            <pc:docMk/>
            <pc:sldMk cId="2007101594" sldId="258"/>
            <ac:picMk id="3" creationId="{8120EBD6-52C3-DA96-33B8-8BFA28E1155F}"/>
          </ac:picMkLst>
        </pc:picChg>
        <pc:picChg chg="add mod">
          <ac:chgData name="Victoria Isherwood" userId="0b0f824d-4b94-42d7-8244-da8de768e963" providerId="ADAL" clId="{3AECFCDB-1D89-438C-A8B9-4CDD5408D3BF}" dt="2026-01-27T11:01:04.302" v="830" actId="692"/>
          <ac:picMkLst>
            <pc:docMk/>
            <pc:sldMk cId="2007101594" sldId="258"/>
            <ac:picMk id="7" creationId="{49F91C0A-6FFF-0358-EB8D-2707916D19A8}"/>
          </ac:picMkLst>
        </pc:picChg>
        <pc:picChg chg="add del mod">
          <ac:chgData name="Victoria Isherwood" userId="0b0f824d-4b94-42d7-8244-da8de768e963" providerId="ADAL" clId="{3AECFCDB-1D89-438C-A8B9-4CDD5408D3BF}" dt="2026-01-27T10:29:56.091" v="780" actId="478"/>
          <ac:picMkLst>
            <pc:docMk/>
            <pc:sldMk cId="2007101594" sldId="258"/>
            <ac:picMk id="7" creationId="{F2FC039A-0240-A5A0-8FFB-CE247498626F}"/>
          </ac:picMkLst>
        </pc:picChg>
        <pc:picChg chg="add mod">
          <ac:chgData name="Victoria Isherwood" userId="0b0f824d-4b94-42d7-8244-da8de768e963" providerId="ADAL" clId="{3AECFCDB-1D89-438C-A8B9-4CDD5408D3BF}" dt="2026-01-27T10:30:07.540" v="786" actId="1076"/>
          <ac:picMkLst>
            <pc:docMk/>
            <pc:sldMk cId="2007101594" sldId="258"/>
            <ac:picMk id="10" creationId="{6B9502D5-64DA-501B-D63C-67B60AFAA60E}"/>
          </ac:picMkLst>
        </pc:picChg>
        <pc:picChg chg="add mod">
          <ac:chgData name="Victoria Isherwood" userId="0b0f824d-4b94-42d7-8244-da8de768e963" providerId="ADAL" clId="{3AECFCDB-1D89-438C-A8B9-4CDD5408D3BF}" dt="2026-01-27T10:32:45.319" v="815" actId="1076"/>
          <ac:picMkLst>
            <pc:docMk/>
            <pc:sldMk cId="2007101594" sldId="258"/>
            <ac:picMk id="12" creationId="{C65A7A0F-7E9A-3E86-3349-E168C4BCC7F1}"/>
          </ac:picMkLst>
        </pc:picChg>
        <pc:picChg chg="add mod">
          <ac:chgData name="Victoria Isherwood" userId="0b0f824d-4b94-42d7-8244-da8de768e963" providerId="ADAL" clId="{3AECFCDB-1D89-438C-A8B9-4CDD5408D3BF}" dt="2026-01-27T10:33:13.364" v="821" actId="1076"/>
          <ac:picMkLst>
            <pc:docMk/>
            <pc:sldMk cId="2007101594" sldId="258"/>
            <ac:picMk id="14" creationId="{952B8DAD-6803-9D42-051C-6E24789226A9}"/>
          </ac:picMkLst>
        </pc:picChg>
        <pc:picChg chg="add del mod modCrop">
          <ac:chgData name="Victoria Isherwood" userId="0b0f824d-4b94-42d7-8244-da8de768e963" providerId="ADAL" clId="{3AECFCDB-1D89-438C-A8B9-4CDD5408D3BF}" dt="2026-01-27T10:30:19.284" v="789" actId="478"/>
          <ac:picMkLst>
            <pc:docMk/>
            <pc:sldMk cId="2007101594" sldId="258"/>
            <ac:picMk id="16" creationId="{44393F7B-40E3-0676-507C-23745EB7D62B}"/>
          </ac:picMkLst>
        </pc:picChg>
        <pc:picChg chg="add mod">
          <ac:chgData name="Victoria Isherwood" userId="0b0f824d-4b94-42d7-8244-da8de768e963" providerId="ADAL" clId="{3AECFCDB-1D89-438C-A8B9-4CDD5408D3BF}" dt="2026-01-27T10:33:16.417" v="822" actId="1076"/>
          <ac:picMkLst>
            <pc:docMk/>
            <pc:sldMk cId="2007101594" sldId="258"/>
            <ac:picMk id="17" creationId="{CCAF5E5D-A87E-8B10-778A-EA72336622DE}"/>
          </ac:picMkLst>
        </pc:picChg>
        <pc:picChg chg="add del mod modCrop">
          <ac:chgData name="Victoria Isherwood" userId="0b0f824d-4b94-42d7-8244-da8de768e963" providerId="ADAL" clId="{3AECFCDB-1D89-438C-A8B9-4CDD5408D3BF}" dt="2026-01-27T10:30:22.336" v="791" actId="478"/>
          <ac:picMkLst>
            <pc:docMk/>
            <pc:sldMk cId="2007101594" sldId="258"/>
            <ac:picMk id="18" creationId="{8B39CAC1-B3B2-0AAD-C29A-765DE0F701FA}"/>
          </ac:picMkLst>
        </pc:picChg>
        <pc:picChg chg="add del mod modCrop">
          <ac:chgData name="Victoria Isherwood" userId="0b0f824d-4b94-42d7-8244-da8de768e963" providerId="ADAL" clId="{3AECFCDB-1D89-438C-A8B9-4CDD5408D3BF}" dt="2026-01-27T10:30:20.922" v="790" actId="478"/>
          <ac:picMkLst>
            <pc:docMk/>
            <pc:sldMk cId="2007101594" sldId="258"/>
            <ac:picMk id="19" creationId="{580E5611-99D7-41F9-96C4-9722F5A4CAAB}"/>
          </ac:picMkLst>
        </pc:picChg>
        <pc:picChg chg="add del mod modCrop">
          <ac:chgData name="Victoria Isherwood" userId="0b0f824d-4b94-42d7-8244-da8de768e963" providerId="ADAL" clId="{3AECFCDB-1D89-438C-A8B9-4CDD5408D3BF}" dt="2026-01-27T10:30:23.998" v="792" actId="478"/>
          <ac:picMkLst>
            <pc:docMk/>
            <pc:sldMk cId="2007101594" sldId="258"/>
            <ac:picMk id="20" creationId="{47D97872-CA6B-1618-8E74-2E01668BE0ED}"/>
          </ac:picMkLst>
        </pc:picChg>
        <pc:picChg chg="add mod">
          <ac:chgData name="Victoria Isherwood" userId="0b0f824d-4b94-42d7-8244-da8de768e963" providerId="ADAL" clId="{3AECFCDB-1D89-438C-A8B9-4CDD5408D3BF}" dt="2026-01-27T10:33:19.621" v="823" actId="1076"/>
          <ac:picMkLst>
            <pc:docMk/>
            <pc:sldMk cId="2007101594" sldId="258"/>
            <ac:picMk id="22" creationId="{E1BB0AD4-40E7-5DE7-787F-04D70AAA74AD}"/>
          </ac:picMkLst>
        </pc:picChg>
        <pc:picChg chg="add mod ord">
          <ac:chgData name="Victoria Isherwood" userId="0b0f824d-4b94-42d7-8244-da8de768e963" providerId="ADAL" clId="{3AECFCDB-1D89-438C-A8B9-4CDD5408D3BF}" dt="2026-01-27T10:33:25.075" v="824" actId="1076"/>
          <ac:picMkLst>
            <pc:docMk/>
            <pc:sldMk cId="2007101594" sldId="258"/>
            <ac:picMk id="24" creationId="{D6AB5A7F-6A67-A3B9-2A2F-0FD3DED0F3E0}"/>
          </ac:picMkLst>
        </pc:picChg>
      </pc:sldChg>
      <pc:sldChg chg="addSp delSp modSp mod">
        <pc:chgData name="Victoria Isherwood" userId="0b0f824d-4b94-42d7-8244-da8de768e963" providerId="ADAL" clId="{3AECFCDB-1D89-438C-A8B9-4CDD5408D3BF}" dt="2026-01-27T10:29:45.159" v="779" actId="14100"/>
        <pc:sldMkLst>
          <pc:docMk/>
          <pc:sldMk cId="747141801" sldId="264"/>
        </pc:sldMkLst>
        <pc:spChg chg="mod">
          <ac:chgData name="Victoria Isherwood" userId="0b0f824d-4b94-42d7-8244-da8de768e963" providerId="ADAL" clId="{3AECFCDB-1D89-438C-A8B9-4CDD5408D3BF}" dt="2026-01-07T10:59:31.001" v="91" actId="20577"/>
          <ac:spMkLst>
            <pc:docMk/>
            <pc:sldMk cId="747141801" sldId="264"/>
            <ac:spMk id="2" creationId="{6A1762FA-68E6-236A-D7CD-2E9A0A2C85BA}"/>
          </ac:spMkLst>
        </pc:spChg>
        <pc:spChg chg="mod">
          <ac:chgData name="Victoria Isherwood" userId="0b0f824d-4b94-42d7-8244-da8de768e963" providerId="ADAL" clId="{3AECFCDB-1D89-438C-A8B9-4CDD5408D3BF}" dt="2026-01-27T10:29:42.124" v="778" actId="1076"/>
          <ac:spMkLst>
            <pc:docMk/>
            <pc:sldMk cId="747141801" sldId="264"/>
            <ac:spMk id="7" creationId="{44F97472-D332-361C-6C18-30977FE680A9}"/>
          </ac:spMkLst>
        </pc:spChg>
        <pc:spChg chg="mod">
          <ac:chgData name="Victoria Isherwood" userId="0b0f824d-4b94-42d7-8244-da8de768e963" providerId="ADAL" clId="{3AECFCDB-1D89-438C-A8B9-4CDD5408D3BF}" dt="2026-01-27T10:29:38.840" v="777" actId="1076"/>
          <ac:spMkLst>
            <pc:docMk/>
            <pc:sldMk cId="747141801" sldId="264"/>
            <ac:spMk id="10" creationId="{39200665-2F8A-822D-1A63-E1796EDDB109}"/>
          </ac:spMkLst>
        </pc:spChg>
        <pc:graphicFrameChg chg="mod modGraphic">
          <ac:chgData name="Victoria Isherwood" userId="0b0f824d-4b94-42d7-8244-da8de768e963" providerId="ADAL" clId="{3AECFCDB-1D89-438C-A8B9-4CDD5408D3BF}" dt="2026-01-27T10:29:45.159" v="779" actId="14100"/>
          <ac:graphicFrameMkLst>
            <pc:docMk/>
            <pc:sldMk cId="747141801" sldId="264"/>
            <ac:graphicFrameMk id="5" creationId="{288E2193-B001-BB7B-FDCE-A6296F688AEB}"/>
          </ac:graphicFrameMkLst>
        </pc:graphicFrameChg>
        <pc:picChg chg="add mod">
          <ac:chgData name="Victoria Isherwood" userId="0b0f824d-4b94-42d7-8244-da8de768e963" providerId="ADAL" clId="{3AECFCDB-1D89-438C-A8B9-4CDD5408D3BF}" dt="2026-01-06T13:10:35.458" v="57" actId="1038"/>
          <ac:picMkLst>
            <pc:docMk/>
            <pc:sldMk cId="747141801" sldId="264"/>
            <ac:picMk id="3" creationId="{FBABA372-49F3-6D0E-39F1-0F8F3976317C}"/>
          </ac:picMkLst>
        </pc:picChg>
      </pc:sldChg>
      <pc:sldChg chg="addSp delSp modSp mod">
        <pc:chgData name="Victoria Isherwood" userId="0b0f824d-4b94-42d7-8244-da8de768e963" providerId="ADAL" clId="{3AECFCDB-1D89-438C-A8B9-4CDD5408D3BF}" dt="2026-01-28T13:43:04.864" v="836" actId="20577"/>
        <pc:sldMkLst>
          <pc:docMk/>
          <pc:sldMk cId="2462193075" sldId="265"/>
        </pc:sldMkLst>
        <pc:spChg chg="mod">
          <ac:chgData name="Victoria Isherwood" userId="0b0f824d-4b94-42d7-8244-da8de768e963" providerId="ADAL" clId="{3AECFCDB-1D89-438C-A8B9-4CDD5408D3BF}" dt="2026-01-07T11:02:19.184" v="151" actId="6549"/>
          <ac:spMkLst>
            <pc:docMk/>
            <pc:sldMk cId="2462193075" sldId="265"/>
            <ac:spMk id="2" creationId="{C5603B4F-B0B8-3BF0-D349-EB8A45021EEB}"/>
          </ac:spMkLst>
        </pc:spChg>
        <pc:spChg chg="mod">
          <ac:chgData name="Victoria Isherwood" userId="0b0f824d-4b94-42d7-8244-da8de768e963" providerId="ADAL" clId="{3AECFCDB-1D89-438C-A8B9-4CDD5408D3BF}" dt="2026-01-07T11:01:49.574" v="143" actId="20578"/>
          <ac:spMkLst>
            <pc:docMk/>
            <pc:sldMk cId="2462193075" sldId="265"/>
            <ac:spMk id="3" creationId="{D9B799D3-D50A-98CC-CB2C-2A2637FCCA92}"/>
          </ac:spMkLst>
        </pc:spChg>
        <pc:spChg chg="mod">
          <ac:chgData name="Victoria Isherwood" userId="0b0f824d-4b94-42d7-8244-da8de768e963" providerId="ADAL" clId="{3AECFCDB-1D89-438C-A8B9-4CDD5408D3BF}" dt="2026-01-07T11:01:31.024" v="138" actId="255"/>
          <ac:spMkLst>
            <pc:docMk/>
            <pc:sldMk cId="2462193075" sldId="265"/>
            <ac:spMk id="5" creationId="{36572394-3BDB-E141-868F-42108BEEF129}"/>
          </ac:spMkLst>
        </pc:spChg>
        <pc:spChg chg="mod">
          <ac:chgData name="Victoria Isherwood" userId="0b0f824d-4b94-42d7-8244-da8de768e963" providerId="ADAL" clId="{3AECFCDB-1D89-438C-A8B9-4CDD5408D3BF}" dt="2026-01-28T13:43:04.864" v="836" actId="20577"/>
          <ac:spMkLst>
            <pc:docMk/>
            <pc:sldMk cId="2462193075" sldId="265"/>
            <ac:spMk id="7" creationId="{76704357-1DA4-FC3A-612A-1CA82A6045F6}"/>
          </ac:spMkLst>
        </pc:spChg>
        <pc:spChg chg="mod">
          <ac:chgData name="Victoria Isherwood" userId="0b0f824d-4b94-42d7-8244-da8de768e963" providerId="ADAL" clId="{3AECFCDB-1D89-438C-A8B9-4CDD5408D3BF}" dt="2026-01-07T11:01:24.708" v="136" actId="20577"/>
          <ac:spMkLst>
            <pc:docMk/>
            <pc:sldMk cId="2462193075" sldId="265"/>
            <ac:spMk id="10" creationId="{7E607656-8CF1-AAA7-0384-14A6B6C9C471}"/>
          </ac:spMkLst>
        </pc:spChg>
        <pc:spChg chg="mod">
          <ac:chgData name="Victoria Isherwood" userId="0b0f824d-4b94-42d7-8244-da8de768e963" providerId="ADAL" clId="{3AECFCDB-1D89-438C-A8B9-4CDD5408D3BF}" dt="2026-01-07T11:02:03.809" v="146" actId="255"/>
          <ac:spMkLst>
            <pc:docMk/>
            <pc:sldMk cId="2462193075" sldId="265"/>
            <ac:spMk id="15" creationId="{D5D3EC65-D302-41B9-2D04-32C60B154F79}"/>
          </ac:spMkLst>
        </pc:spChg>
        <pc:picChg chg="add mod">
          <ac:chgData name="Victoria Isherwood" userId="0b0f824d-4b94-42d7-8244-da8de768e963" providerId="ADAL" clId="{3AECFCDB-1D89-438C-A8B9-4CDD5408D3BF}" dt="2026-01-20T14:57:27.422" v="716" actId="1076"/>
          <ac:picMkLst>
            <pc:docMk/>
            <pc:sldMk cId="2462193075" sldId="265"/>
            <ac:picMk id="8" creationId="{5DCC7604-6153-EF15-628E-12F6D46616ED}"/>
          </ac:picMkLst>
        </pc:picChg>
        <pc:picChg chg="add del mod">
          <ac:chgData name="Victoria Isherwood" userId="0b0f824d-4b94-42d7-8244-da8de768e963" providerId="ADAL" clId="{3AECFCDB-1D89-438C-A8B9-4CDD5408D3BF}" dt="2026-01-07T11:02:14.039" v="149" actId="478"/>
          <ac:picMkLst>
            <pc:docMk/>
            <pc:sldMk cId="2462193075" sldId="265"/>
            <ac:picMk id="9" creationId="{34E3A483-1716-17CD-0AC8-7BAEE5A10760}"/>
          </ac:picMkLst>
        </pc:picChg>
        <pc:picChg chg="add mod">
          <ac:chgData name="Victoria Isherwood" userId="0b0f824d-4b94-42d7-8244-da8de768e963" providerId="ADAL" clId="{3AECFCDB-1D89-438C-A8B9-4CDD5408D3BF}" dt="2026-01-06T13:11:22.558" v="80" actId="1037"/>
          <ac:picMkLst>
            <pc:docMk/>
            <pc:sldMk cId="2462193075" sldId="265"/>
            <ac:picMk id="14" creationId="{2957807F-BCDE-3AEA-B6F5-0E216A40A45C}"/>
          </ac:picMkLst>
        </pc:picChg>
      </pc:sldChg>
    </pc:docChg>
  </pc:docChgLst>
</pc:chgInfo>
</file>

<file path=ppt/comments/modernComment_101_A6F62F95.xml><?xml version="1.0" encoding="utf-8"?>
<p188:cmLst xmlns:a="http://schemas.openxmlformats.org/drawingml/2006/main" xmlns:r="http://schemas.openxmlformats.org/officeDocument/2006/relationships" xmlns:p188="http://schemas.microsoft.com/office/powerpoint/2018/8/main">
  <p188:cm id="{9FB84B56-D93F-403C-943B-61D629C822A4}" authorId="{F8A0F92A-98BA-8D84-9372-30632E285164}" created="2025-11-24T14:18:27.453">
    <ac:deMkLst xmlns:ac="http://schemas.microsoft.com/office/drawing/2013/main/command">
      <pc:docMk xmlns:pc="http://schemas.microsoft.com/office/powerpoint/2013/main/command"/>
      <pc:sldMk xmlns:pc="http://schemas.microsoft.com/office/powerpoint/2013/main/command" cId="2801151893" sldId="257"/>
      <ac:picMk id="10" creationId="{0530EC96-FEC6-1DE2-CC32-CEB96DA96A4E}"/>
    </ac:deMkLst>
    <p188:txBody>
      <a:bodyPr/>
      <a:lstStyle/>
      <a:p>
        <a:r>
          <a:rPr lang="en-GB"/>
          <a:t>Ask client for copy of the current proposals (Sandfields consultation will be ahead of ours)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51A4F-E363-4DC0-B9E3-C29FE12977CE}"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CB351926-6856-41B7-A387-C53DC2A21B44}">
      <dgm:prSet custT="1"/>
      <dgm:spPr/>
      <dgm:t>
        <a:bodyPr/>
        <a:lstStyle/>
        <a:p>
          <a:pPr>
            <a:defRPr b="1"/>
          </a:pPr>
          <a:r>
            <a:rPr lang="en-US" sz="2400"/>
            <a:t>Feb. 2026</a:t>
          </a:r>
        </a:p>
      </dgm:t>
    </dgm:pt>
    <dgm:pt modelId="{8A791C85-718B-4579-9E5A-390342B095E5}" type="parTrans" cxnId="{EF394C3D-1EBD-4DCE-958D-403F77DCED31}">
      <dgm:prSet/>
      <dgm:spPr/>
      <dgm:t>
        <a:bodyPr/>
        <a:lstStyle/>
        <a:p>
          <a:endParaRPr lang="en-US"/>
        </a:p>
      </dgm:t>
    </dgm:pt>
    <dgm:pt modelId="{993CAE5C-8A5C-4CD0-93E1-B7DA39E13893}" type="sibTrans" cxnId="{EF394C3D-1EBD-4DCE-958D-403F77DCED31}">
      <dgm:prSet/>
      <dgm:spPr/>
      <dgm:t>
        <a:bodyPr/>
        <a:lstStyle/>
        <a:p>
          <a:endParaRPr lang="en-US"/>
        </a:p>
      </dgm:t>
    </dgm:pt>
    <dgm:pt modelId="{9392880A-BD34-4CE5-9216-02C140037576}">
      <dgm:prSet custT="1"/>
      <dgm:spPr/>
      <dgm:t>
        <a:bodyPr/>
        <a:lstStyle/>
        <a:p>
          <a:pPr algn="ctr"/>
          <a:r>
            <a:rPr lang="en-US" sz="2400" b="1">
              <a:latin typeface="Calibri" panose="020F0502020204030204" pitchFamily="34" charset="0"/>
              <a:ea typeface="Calibri" panose="020F0502020204030204" pitchFamily="34" charset="0"/>
              <a:cs typeface="Calibri" panose="020F0502020204030204" pitchFamily="34" charset="0"/>
            </a:rPr>
            <a:t>Public Consultation (6 weeks) </a:t>
          </a:r>
          <a:r>
            <a:rPr lang="en-US" sz="2400">
              <a:latin typeface="Calibri" panose="020F0502020204030204" pitchFamily="34" charset="0"/>
              <a:ea typeface="Calibri" panose="020F0502020204030204" pitchFamily="34" charset="0"/>
              <a:cs typeface="Calibri" panose="020F0502020204030204" pitchFamily="34" charset="0"/>
            </a:rPr>
            <a:t>- This public consultation will gather feedback on the proposals which will be used to shape the final scheme design.</a:t>
          </a:r>
        </a:p>
      </dgm:t>
    </dgm:pt>
    <dgm:pt modelId="{7CC547AE-6850-43D8-911F-441D48C69E3E}" type="parTrans" cxnId="{657867D3-D2C1-453D-BF08-3E4498040B6A}">
      <dgm:prSet/>
      <dgm:spPr/>
      <dgm:t>
        <a:bodyPr/>
        <a:lstStyle/>
        <a:p>
          <a:endParaRPr lang="en-US"/>
        </a:p>
      </dgm:t>
    </dgm:pt>
    <dgm:pt modelId="{FA89C8C8-5F59-4E9C-BC87-42FBB964CF69}" type="sibTrans" cxnId="{657867D3-D2C1-453D-BF08-3E4498040B6A}">
      <dgm:prSet/>
      <dgm:spPr/>
      <dgm:t>
        <a:bodyPr/>
        <a:lstStyle/>
        <a:p>
          <a:endParaRPr lang="en-US"/>
        </a:p>
      </dgm:t>
    </dgm:pt>
    <dgm:pt modelId="{A823B72C-471D-4010-8D70-77C748C9E31A}">
      <dgm:prSet custT="1"/>
      <dgm:spPr/>
      <dgm:t>
        <a:bodyPr/>
        <a:lstStyle/>
        <a:p>
          <a:pPr>
            <a:defRPr b="1"/>
          </a:pPr>
          <a:r>
            <a:rPr lang="en-US" sz="2400"/>
            <a:t>Apr.–Dec. 2026</a:t>
          </a:r>
        </a:p>
      </dgm:t>
    </dgm:pt>
    <dgm:pt modelId="{16282ADF-DA4E-4EC1-843A-940A8816646F}" type="parTrans" cxnId="{4B6EA905-9094-48D8-8DA9-FCC5A7F7BDB8}">
      <dgm:prSet/>
      <dgm:spPr/>
      <dgm:t>
        <a:bodyPr/>
        <a:lstStyle/>
        <a:p>
          <a:endParaRPr lang="en-US"/>
        </a:p>
      </dgm:t>
    </dgm:pt>
    <dgm:pt modelId="{5651C2CA-BCA8-4FB7-ACE8-6AF7F2845455}" type="sibTrans" cxnId="{4B6EA905-9094-48D8-8DA9-FCC5A7F7BDB8}">
      <dgm:prSet/>
      <dgm:spPr/>
      <dgm:t>
        <a:bodyPr/>
        <a:lstStyle/>
        <a:p>
          <a:endParaRPr lang="en-US"/>
        </a:p>
      </dgm:t>
    </dgm:pt>
    <dgm:pt modelId="{79B65A3F-B692-4BDF-BD19-5D79D276EAD1}">
      <dgm:prSet custT="1"/>
      <dgm:spPr/>
      <dgm:t>
        <a:bodyPr/>
        <a:lstStyle/>
        <a:p>
          <a:pPr algn="ctr"/>
          <a:r>
            <a:rPr lang="en-US" sz="2400" b="1">
              <a:latin typeface="Calibri" panose="020F0502020204030204" pitchFamily="34" charset="0"/>
              <a:ea typeface="Calibri" panose="020F0502020204030204" pitchFamily="34" charset="0"/>
              <a:cs typeface="Calibri" panose="020F0502020204030204" pitchFamily="34" charset="0"/>
            </a:rPr>
            <a:t>Detailed design and tender (8 months)</a:t>
          </a:r>
          <a:r>
            <a:rPr lang="en-US" sz="2400">
              <a:latin typeface="Calibri" panose="020F0502020204030204" pitchFamily="34" charset="0"/>
              <a:ea typeface="Calibri" panose="020F0502020204030204" pitchFamily="34" charset="0"/>
              <a:cs typeface="Calibri" panose="020F0502020204030204" pitchFamily="34" charset="0"/>
            </a:rPr>
            <a:t> - Final design will be developed, taking into account feedback from public and stakeholder engagement </a:t>
          </a:r>
        </a:p>
      </dgm:t>
    </dgm:pt>
    <dgm:pt modelId="{2E3C9E71-9FE7-4C19-8EAB-AB5C70E38BD3}" type="parTrans" cxnId="{2626FA8B-9EEC-4BCD-A72B-4D4B9E6E2316}">
      <dgm:prSet/>
      <dgm:spPr/>
      <dgm:t>
        <a:bodyPr/>
        <a:lstStyle/>
        <a:p>
          <a:endParaRPr lang="en-US"/>
        </a:p>
      </dgm:t>
    </dgm:pt>
    <dgm:pt modelId="{C85857EE-46B5-48D7-BF97-40812162AF33}" type="sibTrans" cxnId="{2626FA8B-9EEC-4BCD-A72B-4D4B9E6E2316}">
      <dgm:prSet/>
      <dgm:spPr/>
      <dgm:t>
        <a:bodyPr/>
        <a:lstStyle/>
        <a:p>
          <a:endParaRPr lang="en-US"/>
        </a:p>
      </dgm:t>
    </dgm:pt>
    <dgm:pt modelId="{2E5E0FBE-B2F3-4C84-B5CE-CA0A67CC0748}">
      <dgm:prSet custT="1"/>
      <dgm:spPr/>
      <dgm:t>
        <a:bodyPr/>
        <a:lstStyle/>
        <a:p>
          <a:pPr>
            <a:defRPr b="1"/>
          </a:pPr>
          <a:r>
            <a:rPr lang="en-US" sz="2400"/>
            <a:t>Jan.–Dec. 2028</a:t>
          </a:r>
        </a:p>
      </dgm:t>
    </dgm:pt>
    <dgm:pt modelId="{F0E6806D-D176-422C-94F2-7CC620EB5FF1}" type="parTrans" cxnId="{568DEE42-10D1-405E-A9D0-5E3D1756F176}">
      <dgm:prSet/>
      <dgm:spPr/>
      <dgm:t>
        <a:bodyPr/>
        <a:lstStyle/>
        <a:p>
          <a:endParaRPr lang="en-US"/>
        </a:p>
      </dgm:t>
    </dgm:pt>
    <dgm:pt modelId="{2D4F9102-50F1-4F17-863A-7A914137A7B1}" type="sibTrans" cxnId="{568DEE42-10D1-405E-A9D0-5E3D1756F176}">
      <dgm:prSet/>
      <dgm:spPr/>
      <dgm:t>
        <a:bodyPr/>
        <a:lstStyle/>
        <a:p>
          <a:endParaRPr lang="en-US"/>
        </a:p>
      </dgm:t>
    </dgm:pt>
    <dgm:pt modelId="{BFB53E7B-B883-4DA1-A210-6ED49F33E4AE}">
      <dgm:prSet custT="1"/>
      <dgm:spPr/>
      <dgm:t>
        <a:bodyPr/>
        <a:lstStyle/>
        <a:p>
          <a:pPr algn="ctr"/>
          <a:r>
            <a:rPr lang="en-US" sz="2400" b="1">
              <a:latin typeface="Calibri" panose="020F0502020204030204" pitchFamily="34" charset="0"/>
              <a:ea typeface="Calibri" panose="020F0502020204030204" pitchFamily="34" charset="0"/>
              <a:cs typeface="Calibri" panose="020F0502020204030204" pitchFamily="34" charset="0"/>
            </a:rPr>
            <a:t>Construction of scheme (12 months) </a:t>
          </a:r>
        </a:p>
      </dgm:t>
    </dgm:pt>
    <dgm:pt modelId="{0767EB49-2A12-4A51-9F12-4C2B0D33D5CF}" type="parTrans" cxnId="{67E76562-75C8-4D47-AD83-0033A33BE183}">
      <dgm:prSet/>
      <dgm:spPr/>
      <dgm:t>
        <a:bodyPr/>
        <a:lstStyle/>
        <a:p>
          <a:endParaRPr lang="en-US"/>
        </a:p>
      </dgm:t>
    </dgm:pt>
    <dgm:pt modelId="{E17898E8-2D90-4A2F-BFEA-F174CBB9069C}" type="sibTrans" cxnId="{67E76562-75C8-4D47-AD83-0033A33BE183}">
      <dgm:prSet/>
      <dgm:spPr/>
      <dgm:t>
        <a:bodyPr/>
        <a:lstStyle/>
        <a:p>
          <a:endParaRPr lang="en-US"/>
        </a:p>
      </dgm:t>
    </dgm:pt>
    <dgm:pt modelId="{B764E08F-9FD8-48B7-BD10-774293679A58}">
      <dgm:prSet custT="1"/>
      <dgm:spPr/>
      <dgm:t>
        <a:bodyPr/>
        <a:lstStyle/>
        <a:p>
          <a:pPr>
            <a:defRPr b="1"/>
          </a:pPr>
          <a:r>
            <a:rPr lang="en-US" sz="2400"/>
            <a:t>2029</a:t>
          </a:r>
        </a:p>
      </dgm:t>
    </dgm:pt>
    <dgm:pt modelId="{F3FBFD6D-B4EC-456E-BBAB-EA688AB2EA0C}" type="parTrans" cxnId="{07981B62-810A-438D-AA26-5587999C1DA9}">
      <dgm:prSet/>
      <dgm:spPr/>
      <dgm:t>
        <a:bodyPr/>
        <a:lstStyle/>
        <a:p>
          <a:endParaRPr lang="en-US"/>
        </a:p>
      </dgm:t>
    </dgm:pt>
    <dgm:pt modelId="{963C0E3C-3331-4CC8-B1B8-68EBC127FBA9}" type="sibTrans" cxnId="{07981B62-810A-438D-AA26-5587999C1DA9}">
      <dgm:prSet/>
      <dgm:spPr/>
      <dgm:t>
        <a:bodyPr/>
        <a:lstStyle/>
        <a:p>
          <a:endParaRPr lang="en-US"/>
        </a:p>
      </dgm:t>
    </dgm:pt>
    <dgm:pt modelId="{464CF00A-8368-4FA8-8991-8FD5B1EE9581}">
      <dgm:prSet custT="1"/>
      <dgm:spPr/>
      <dgm:t>
        <a:bodyPr/>
        <a:lstStyle/>
        <a:p>
          <a:pPr algn="ctr"/>
          <a:r>
            <a:rPr lang="en-US" sz="2400" b="1">
              <a:latin typeface="Calibri" panose="020F0502020204030204" pitchFamily="34" charset="0"/>
              <a:ea typeface="Calibri" panose="020F0502020204030204" pitchFamily="34" charset="0"/>
              <a:cs typeface="Calibri" panose="020F0502020204030204" pitchFamily="34" charset="0"/>
            </a:rPr>
            <a:t>Scheme open for use</a:t>
          </a:r>
        </a:p>
      </dgm:t>
    </dgm:pt>
    <dgm:pt modelId="{E784C2A8-4B1E-4768-AC22-012CE06DD32F}" type="parTrans" cxnId="{5A7AA0E6-7F23-4C12-8EE2-ADFA27A34F4E}">
      <dgm:prSet/>
      <dgm:spPr/>
      <dgm:t>
        <a:bodyPr/>
        <a:lstStyle/>
        <a:p>
          <a:endParaRPr lang="en-US"/>
        </a:p>
      </dgm:t>
    </dgm:pt>
    <dgm:pt modelId="{EB07485B-E839-4344-8329-B704FCCD30B3}" type="sibTrans" cxnId="{5A7AA0E6-7F23-4C12-8EE2-ADFA27A34F4E}">
      <dgm:prSet/>
      <dgm:spPr/>
      <dgm:t>
        <a:bodyPr/>
        <a:lstStyle/>
        <a:p>
          <a:endParaRPr lang="en-US"/>
        </a:p>
      </dgm:t>
    </dgm:pt>
    <dgm:pt modelId="{C48C0607-EE72-4205-B648-078B87FF9209}" type="pres">
      <dgm:prSet presAssocID="{A7B51A4F-E363-4DC0-B9E3-C29FE12977CE}" presName="root" presStyleCnt="0">
        <dgm:presLayoutVars>
          <dgm:chMax/>
          <dgm:chPref/>
          <dgm:animLvl val="lvl"/>
        </dgm:presLayoutVars>
      </dgm:prSet>
      <dgm:spPr/>
    </dgm:pt>
    <dgm:pt modelId="{907664E4-0A39-4D08-ACA8-6C605EFA8123}" type="pres">
      <dgm:prSet presAssocID="{A7B51A4F-E363-4DC0-B9E3-C29FE12977CE}" presName="divider" presStyleLbl="node1" presStyleIdx="0" presStyleCnt="1"/>
      <dgm:spPr/>
    </dgm:pt>
    <dgm:pt modelId="{33D1D85A-4584-485E-8854-11916092F66C}" type="pres">
      <dgm:prSet presAssocID="{A7B51A4F-E363-4DC0-B9E3-C29FE12977CE}" presName="nodes" presStyleCnt="0">
        <dgm:presLayoutVars>
          <dgm:chMax/>
          <dgm:chPref/>
          <dgm:animLvl val="lvl"/>
        </dgm:presLayoutVars>
      </dgm:prSet>
      <dgm:spPr/>
    </dgm:pt>
    <dgm:pt modelId="{031380D7-BC44-4794-A55C-C3031E746CA7}" type="pres">
      <dgm:prSet presAssocID="{CB351926-6856-41B7-A387-C53DC2A21B44}" presName="composite" presStyleCnt="0"/>
      <dgm:spPr/>
    </dgm:pt>
    <dgm:pt modelId="{2782E6C4-5D08-4611-AC13-F04C8A744D24}" type="pres">
      <dgm:prSet presAssocID="{CB351926-6856-41B7-A387-C53DC2A21B44}" presName="L1TextContainer" presStyleLbl="revTx" presStyleIdx="0" presStyleCnt="4">
        <dgm:presLayoutVars>
          <dgm:chMax val="1"/>
          <dgm:chPref val="1"/>
          <dgm:bulletEnabled val="1"/>
        </dgm:presLayoutVars>
      </dgm:prSet>
      <dgm:spPr/>
    </dgm:pt>
    <dgm:pt modelId="{2E4D911A-F52E-47EC-978E-2A36B28620BE}" type="pres">
      <dgm:prSet presAssocID="{CB351926-6856-41B7-A387-C53DC2A21B44}" presName="L2TextContainerWrapper" presStyleCnt="0">
        <dgm:presLayoutVars>
          <dgm:chMax val="0"/>
          <dgm:chPref val="0"/>
          <dgm:bulletEnabled val="1"/>
        </dgm:presLayoutVars>
      </dgm:prSet>
      <dgm:spPr/>
    </dgm:pt>
    <dgm:pt modelId="{A4850022-2EDF-40BA-9158-E9A29A1D6B33}" type="pres">
      <dgm:prSet presAssocID="{CB351926-6856-41B7-A387-C53DC2A21B44}" presName="L2TextContainer" presStyleLbl="bgAccFollowNode1" presStyleIdx="0" presStyleCnt="4"/>
      <dgm:spPr/>
    </dgm:pt>
    <dgm:pt modelId="{98CC53CB-E499-4E8D-BA3F-87ED77F79EF5}" type="pres">
      <dgm:prSet presAssocID="{CB351926-6856-41B7-A387-C53DC2A21B44}" presName="FlexibleEmptyPlaceHolder" presStyleCnt="0"/>
      <dgm:spPr/>
    </dgm:pt>
    <dgm:pt modelId="{6648CC8B-07F2-4D33-A946-62F998FB9B30}" type="pres">
      <dgm:prSet presAssocID="{CB351926-6856-41B7-A387-C53DC2A21B44}" presName="ConnectLine" presStyleLbl="alignNode1" presStyleIdx="0"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7EC2E4C7-6902-4344-8559-92FE771F7C8B}" type="pres">
      <dgm:prSet presAssocID="{CB351926-6856-41B7-A387-C53DC2A21B44}" presName="ConnectorPoint" presStyleLbl="fgAcc1" presStyleIdx="0" presStyleCnt="4"/>
      <dgm:spPr>
        <a:solidFill>
          <a:schemeClr val="lt1">
            <a:alpha val="90000"/>
            <a:hueOff val="0"/>
            <a:satOff val="0"/>
            <a:lumOff val="0"/>
            <a:alphaOff val="0"/>
          </a:schemeClr>
        </a:solidFill>
        <a:ln w="19050" cap="flat" cmpd="sng" algn="ctr">
          <a:noFill/>
          <a:prstDash val="solid"/>
          <a:miter lim="800000"/>
        </a:ln>
        <a:effectLst/>
      </dgm:spPr>
    </dgm:pt>
    <dgm:pt modelId="{FF400274-CF62-433E-945E-B7D9C1568F8A}" type="pres">
      <dgm:prSet presAssocID="{CB351926-6856-41B7-A387-C53DC2A21B44}" presName="EmptyPlaceHolder" presStyleCnt="0"/>
      <dgm:spPr/>
    </dgm:pt>
    <dgm:pt modelId="{1632F590-D086-4F81-A605-798312204DDB}" type="pres">
      <dgm:prSet presAssocID="{993CAE5C-8A5C-4CD0-93E1-B7DA39E13893}" presName="spaceBetweenRectangles" presStyleCnt="0"/>
      <dgm:spPr/>
    </dgm:pt>
    <dgm:pt modelId="{C4D75D9C-BA5A-401A-B9B0-F3974298244B}" type="pres">
      <dgm:prSet presAssocID="{A823B72C-471D-4010-8D70-77C748C9E31A}" presName="composite" presStyleCnt="0"/>
      <dgm:spPr/>
    </dgm:pt>
    <dgm:pt modelId="{69DCCFDD-1F13-43BC-BDAF-E0B30D43DC93}" type="pres">
      <dgm:prSet presAssocID="{A823B72C-471D-4010-8D70-77C748C9E31A}" presName="L1TextContainer" presStyleLbl="revTx" presStyleIdx="1" presStyleCnt="4">
        <dgm:presLayoutVars>
          <dgm:chMax val="1"/>
          <dgm:chPref val="1"/>
          <dgm:bulletEnabled val="1"/>
        </dgm:presLayoutVars>
      </dgm:prSet>
      <dgm:spPr/>
    </dgm:pt>
    <dgm:pt modelId="{AB8052BF-6D2B-43DC-BDBB-D0D7A58F71FE}" type="pres">
      <dgm:prSet presAssocID="{A823B72C-471D-4010-8D70-77C748C9E31A}" presName="L2TextContainerWrapper" presStyleCnt="0">
        <dgm:presLayoutVars>
          <dgm:chMax val="0"/>
          <dgm:chPref val="0"/>
          <dgm:bulletEnabled val="1"/>
        </dgm:presLayoutVars>
      </dgm:prSet>
      <dgm:spPr/>
    </dgm:pt>
    <dgm:pt modelId="{CA92B6E1-E8C1-41BF-9C02-5BCEB26E1457}" type="pres">
      <dgm:prSet presAssocID="{A823B72C-471D-4010-8D70-77C748C9E31A}" presName="L2TextContainer" presStyleLbl="bgAccFollowNode1" presStyleIdx="1" presStyleCnt="4"/>
      <dgm:spPr/>
    </dgm:pt>
    <dgm:pt modelId="{C2697AB0-B378-46A9-9D60-396B6FD76910}" type="pres">
      <dgm:prSet presAssocID="{A823B72C-471D-4010-8D70-77C748C9E31A}" presName="FlexibleEmptyPlaceHolder" presStyleCnt="0"/>
      <dgm:spPr/>
    </dgm:pt>
    <dgm:pt modelId="{83377508-1D33-4408-A686-A52E261F5569}" type="pres">
      <dgm:prSet presAssocID="{A823B72C-471D-4010-8D70-77C748C9E31A}" presName="ConnectLine" presStyleLbl="alignNode1" presStyleIdx="1"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EE2C7B7-8860-4CD4-9AE6-56BEDFBF8868}" type="pres">
      <dgm:prSet presAssocID="{A823B72C-471D-4010-8D70-77C748C9E31A}" presName="ConnectorPoint" presStyleLbl="fgAcc1" presStyleIdx="1" presStyleCnt="4"/>
      <dgm:spPr>
        <a:solidFill>
          <a:schemeClr val="lt1">
            <a:alpha val="90000"/>
            <a:hueOff val="0"/>
            <a:satOff val="0"/>
            <a:lumOff val="0"/>
            <a:alphaOff val="0"/>
          </a:schemeClr>
        </a:solidFill>
        <a:ln w="19050" cap="flat" cmpd="sng" algn="ctr">
          <a:noFill/>
          <a:prstDash val="solid"/>
          <a:miter lim="800000"/>
        </a:ln>
        <a:effectLst/>
      </dgm:spPr>
    </dgm:pt>
    <dgm:pt modelId="{C87D95F6-3C7B-4BED-A58E-806A632774D5}" type="pres">
      <dgm:prSet presAssocID="{A823B72C-471D-4010-8D70-77C748C9E31A}" presName="EmptyPlaceHolder" presStyleCnt="0"/>
      <dgm:spPr/>
    </dgm:pt>
    <dgm:pt modelId="{639A465A-9894-47B0-950C-72B809D58103}" type="pres">
      <dgm:prSet presAssocID="{5651C2CA-BCA8-4FB7-ACE8-6AF7F2845455}" presName="spaceBetweenRectangles" presStyleCnt="0"/>
      <dgm:spPr/>
    </dgm:pt>
    <dgm:pt modelId="{1DD3F302-DD6E-4AE6-B139-1CB6168E7356}" type="pres">
      <dgm:prSet presAssocID="{2E5E0FBE-B2F3-4C84-B5CE-CA0A67CC0748}" presName="composite" presStyleCnt="0"/>
      <dgm:spPr/>
    </dgm:pt>
    <dgm:pt modelId="{B836E3FA-85A7-4472-BD63-84082C971F18}" type="pres">
      <dgm:prSet presAssocID="{2E5E0FBE-B2F3-4C84-B5CE-CA0A67CC0748}" presName="L1TextContainer" presStyleLbl="revTx" presStyleIdx="2" presStyleCnt="4">
        <dgm:presLayoutVars>
          <dgm:chMax val="1"/>
          <dgm:chPref val="1"/>
          <dgm:bulletEnabled val="1"/>
        </dgm:presLayoutVars>
      </dgm:prSet>
      <dgm:spPr/>
    </dgm:pt>
    <dgm:pt modelId="{BD82479E-2FEF-4AC6-B264-EC578F260C6E}" type="pres">
      <dgm:prSet presAssocID="{2E5E0FBE-B2F3-4C84-B5CE-CA0A67CC0748}" presName="L2TextContainerWrapper" presStyleCnt="0">
        <dgm:presLayoutVars>
          <dgm:chMax val="0"/>
          <dgm:chPref val="0"/>
          <dgm:bulletEnabled val="1"/>
        </dgm:presLayoutVars>
      </dgm:prSet>
      <dgm:spPr/>
    </dgm:pt>
    <dgm:pt modelId="{754D9374-919E-4EC7-8D86-65291911D386}" type="pres">
      <dgm:prSet presAssocID="{2E5E0FBE-B2F3-4C84-B5CE-CA0A67CC0748}" presName="L2TextContainer" presStyleLbl="bgAccFollowNode1" presStyleIdx="2" presStyleCnt="4"/>
      <dgm:spPr/>
    </dgm:pt>
    <dgm:pt modelId="{9A46984E-9A25-4D16-98C2-DB9602A6FA73}" type="pres">
      <dgm:prSet presAssocID="{2E5E0FBE-B2F3-4C84-B5CE-CA0A67CC0748}" presName="FlexibleEmptyPlaceHolder" presStyleCnt="0"/>
      <dgm:spPr/>
    </dgm:pt>
    <dgm:pt modelId="{59A44F05-2A18-415E-AD2B-3A0E38110C6A}" type="pres">
      <dgm:prSet presAssocID="{2E5E0FBE-B2F3-4C84-B5CE-CA0A67CC0748}" presName="ConnectLine" presStyleLbl="alignNode1" presStyleIdx="2"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494542D-37F7-4E2C-9FF0-AE4C40DC3C07}" type="pres">
      <dgm:prSet presAssocID="{2E5E0FBE-B2F3-4C84-B5CE-CA0A67CC0748}" presName="ConnectorPoint" presStyleLbl="fgAcc1" presStyleIdx="2" presStyleCnt="4"/>
      <dgm:spPr>
        <a:solidFill>
          <a:schemeClr val="lt1">
            <a:alpha val="90000"/>
            <a:hueOff val="0"/>
            <a:satOff val="0"/>
            <a:lumOff val="0"/>
            <a:alphaOff val="0"/>
          </a:schemeClr>
        </a:solidFill>
        <a:ln w="19050" cap="flat" cmpd="sng" algn="ctr">
          <a:noFill/>
          <a:prstDash val="solid"/>
          <a:miter lim="800000"/>
        </a:ln>
        <a:effectLst/>
      </dgm:spPr>
    </dgm:pt>
    <dgm:pt modelId="{030DF675-D833-49AB-9675-98AED85734F7}" type="pres">
      <dgm:prSet presAssocID="{2E5E0FBE-B2F3-4C84-B5CE-CA0A67CC0748}" presName="EmptyPlaceHolder" presStyleCnt="0"/>
      <dgm:spPr/>
    </dgm:pt>
    <dgm:pt modelId="{50DAC26B-2DC2-4D4C-9987-695115BE9DC1}" type="pres">
      <dgm:prSet presAssocID="{2D4F9102-50F1-4F17-863A-7A914137A7B1}" presName="spaceBetweenRectangles" presStyleCnt="0"/>
      <dgm:spPr/>
    </dgm:pt>
    <dgm:pt modelId="{40281B90-D49C-4441-81B7-FF74C7E35836}" type="pres">
      <dgm:prSet presAssocID="{B764E08F-9FD8-48B7-BD10-774293679A58}" presName="composite" presStyleCnt="0"/>
      <dgm:spPr/>
    </dgm:pt>
    <dgm:pt modelId="{DCB1572E-C249-41DD-B614-271E57461137}" type="pres">
      <dgm:prSet presAssocID="{B764E08F-9FD8-48B7-BD10-774293679A58}" presName="L1TextContainer" presStyleLbl="revTx" presStyleIdx="3" presStyleCnt="4">
        <dgm:presLayoutVars>
          <dgm:chMax val="1"/>
          <dgm:chPref val="1"/>
          <dgm:bulletEnabled val="1"/>
        </dgm:presLayoutVars>
      </dgm:prSet>
      <dgm:spPr/>
    </dgm:pt>
    <dgm:pt modelId="{F5ECC936-85D4-4EA7-B94F-93F691F27961}" type="pres">
      <dgm:prSet presAssocID="{B764E08F-9FD8-48B7-BD10-774293679A58}" presName="L2TextContainerWrapper" presStyleCnt="0">
        <dgm:presLayoutVars>
          <dgm:chMax val="0"/>
          <dgm:chPref val="0"/>
          <dgm:bulletEnabled val="1"/>
        </dgm:presLayoutVars>
      </dgm:prSet>
      <dgm:spPr/>
    </dgm:pt>
    <dgm:pt modelId="{1C28D6E1-0F84-4C58-8488-AE3E445155CC}" type="pres">
      <dgm:prSet presAssocID="{B764E08F-9FD8-48B7-BD10-774293679A58}" presName="L2TextContainer" presStyleLbl="bgAccFollowNode1" presStyleIdx="3" presStyleCnt="4"/>
      <dgm:spPr/>
    </dgm:pt>
    <dgm:pt modelId="{8A211A48-8F86-4B7B-BB5B-4E4D5DF495C4}" type="pres">
      <dgm:prSet presAssocID="{B764E08F-9FD8-48B7-BD10-774293679A58}" presName="FlexibleEmptyPlaceHolder" presStyleCnt="0"/>
      <dgm:spPr/>
    </dgm:pt>
    <dgm:pt modelId="{849DCEC1-BAF5-49A9-A1B7-9C4FA34A65FC}" type="pres">
      <dgm:prSet presAssocID="{B764E08F-9FD8-48B7-BD10-774293679A58}" presName="ConnectLine" presStyleLbl="alignNode1" presStyleIdx="3"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AFB48E4E-B7B9-4510-9FE7-30105CEBF897}" type="pres">
      <dgm:prSet presAssocID="{B764E08F-9FD8-48B7-BD10-774293679A58}" presName="ConnectorPoint" presStyleLbl="fgAcc1" presStyleIdx="3" presStyleCnt="4"/>
      <dgm:spPr>
        <a:solidFill>
          <a:schemeClr val="lt1">
            <a:alpha val="90000"/>
            <a:hueOff val="0"/>
            <a:satOff val="0"/>
            <a:lumOff val="0"/>
            <a:alphaOff val="0"/>
          </a:schemeClr>
        </a:solidFill>
        <a:ln w="19050" cap="flat" cmpd="sng" algn="ctr">
          <a:noFill/>
          <a:prstDash val="solid"/>
          <a:miter lim="800000"/>
        </a:ln>
        <a:effectLst/>
      </dgm:spPr>
    </dgm:pt>
    <dgm:pt modelId="{D5E0BE1D-D612-46BD-B6D1-A9A6D2B65FDB}" type="pres">
      <dgm:prSet presAssocID="{B764E08F-9FD8-48B7-BD10-774293679A58}" presName="EmptyPlaceHolder" presStyleCnt="0"/>
      <dgm:spPr/>
    </dgm:pt>
  </dgm:ptLst>
  <dgm:cxnLst>
    <dgm:cxn modelId="{4B6EA905-9094-48D8-8DA9-FCC5A7F7BDB8}" srcId="{A7B51A4F-E363-4DC0-B9E3-C29FE12977CE}" destId="{A823B72C-471D-4010-8D70-77C748C9E31A}" srcOrd="1" destOrd="0" parTransId="{16282ADF-DA4E-4EC1-843A-940A8816646F}" sibTransId="{5651C2CA-BCA8-4FB7-ACE8-6AF7F2845455}"/>
    <dgm:cxn modelId="{DCDDDB27-59C2-461E-B8D7-D582F41842A5}" type="presOf" srcId="{CB351926-6856-41B7-A387-C53DC2A21B44}" destId="{2782E6C4-5D08-4611-AC13-F04C8A744D24}" srcOrd="0" destOrd="0" presId="urn:microsoft.com/office/officeart/2017/3/layout/HorizontalPathTimeline"/>
    <dgm:cxn modelId="{EF394C3D-1EBD-4DCE-958D-403F77DCED31}" srcId="{A7B51A4F-E363-4DC0-B9E3-C29FE12977CE}" destId="{CB351926-6856-41B7-A387-C53DC2A21B44}" srcOrd="0" destOrd="0" parTransId="{8A791C85-718B-4579-9E5A-390342B095E5}" sibTransId="{993CAE5C-8A5C-4CD0-93E1-B7DA39E13893}"/>
    <dgm:cxn modelId="{9A4CC841-D82E-4D12-8287-18F5C9E0E1D9}" type="presOf" srcId="{9392880A-BD34-4CE5-9216-02C140037576}" destId="{A4850022-2EDF-40BA-9158-E9A29A1D6B33}" srcOrd="0" destOrd="0" presId="urn:microsoft.com/office/officeart/2017/3/layout/HorizontalPathTimeline"/>
    <dgm:cxn modelId="{07981B62-810A-438D-AA26-5587999C1DA9}" srcId="{A7B51A4F-E363-4DC0-B9E3-C29FE12977CE}" destId="{B764E08F-9FD8-48B7-BD10-774293679A58}" srcOrd="3" destOrd="0" parTransId="{F3FBFD6D-B4EC-456E-BBAB-EA688AB2EA0C}" sibTransId="{963C0E3C-3331-4CC8-B1B8-68EBC127FBA9}"/>
    <dgm:cxn modelId="{67E76562-75C8-4D47-AD83-0033A33BE183}" srcId="{2E5E0FBE-B2F3-4C84-B5CE-CA0A67CC0748}" destId="{BFB53E7B-B883-4DA1-A210-6ED49F33E4AE}" srcOrd="0" destOrd="0" parTransId="{0767EB49-2A12-4A51-9F12-4C2B0D33D5CF}" sibTransId="{E17898E8-2D90-4A2F-BFEA-F174CBB9069C}"/>
    <dgm:cxn modelId="{568DEE42-10D1-405E-A9D0-5E3D1756F176}" srcId="{A7B51A4F-E363-4DC0-B9E3-C29FE12977CE}" destId="{2E5E0FBE-B2F3-4C84-B5CE-CA0A67CC0748}" srcOrd="2" destOrd="0" parTransId="{F0E6806D-D176-422C-94F2-7CC620EB5FF1}" sibTransId="{2D4F9102-50F1-4F17-863A-7A914137A7B1}"/>
    <dgm:cxn modelId="{2626FA8B-9EEC-4BCD-A72B-4D4B9E6E2316}" srcId="{A823B72C-471D-4010-8D70-77C748C9E31A}" destId="{79B65A3F-B692-4BDF-BD19-5D79D276EAD1}" srcOrd="0" destOrd="0" parTransId="{2E3C9E71-9FE7-4C19-8EAB-AB5C70E38BD3}" sibTransId="{C85857EE-46B5-48D7-BF97-40812162AF33}"/>
    <dgm:cxn modelId="{597A089A-74DA-40CB-8E7B-91CB91CC0811}" type="presOf" srcId="{2E5E0FBE-B2F3-4C84-B5CE-CA0A67CC0748}" destId="{B836E3FA-85A7-4472-BD63-84082C971F18}" srcOrd="0" destOrd="0" presId="urn:microsoft.com/office/officeart/2017/3/layout/HorizontalPathTimeline"/>
    <dgm:cxn modelId="{6D2D46AD-7E6D-488A-850C-A54767F84F71}" type="presOf" srcId="{A823B72C-471D-4010-8D70-77C748C9E31A}" destId="{69DCCFDD-1F13-43BC-BDAF-E0B30D43DC93}" srcOrd="0" destOrd="0" presId="urn:microsoft.com/office/officeart/2017/3/layout/HorizontalPathTimeline"/>
    <dgm:cxn modelId="{00A8F2B8-2020-40FF-9DC9-1A2966B27F3C}" type="presOf" srcId="{BFB53E7B-B883-4DA1-A210-6ED49F33E4AE}" destId="{754D9374-919E-4EC7-8D86-65291911D386}" srcOrd="0" destOrd="0" presId="urn:microsoft.com/office/officeart/2017/3/layout/HorizontalPathTimeline"/>
    <dgm:cxn modelId="{C95BABBC-15FB-40FF-BA49-040F3CD61711}" type="presOf" srcId="{464CF00A-8368-4FA8-8991-8FD5B1EE9581}" destId="{1C28D6E1-0F84-4C58-8488-AE3E445155CC}" srcOrd="0" destOrd="0" presId="urn:microsoft.com/office/officeart/2017/3/layout/HorizontalPathTimeline"/>
    <dgm:cxn modelId="{F20A57BF-7097-47D3-8C36-72D97C1B1DB8}" type="presOf" srcId="{B764E08F-9FD8-48B7-BD10-774293679A58}" destId="{DCB1572E-C249-41DD-B614-271E57461137}" srcOrd="0" destOrd="0" presId="urn:microsoft.com/office/officeart/2017/3/layout/HorizontalPathTimeline"/>
    <dgm:cxn modelId="{657867D3-D2C1-453D-BF08-3E4498040B6A}" srcId="{CB351926-6856-41B7-A387-C53DC2A21B44}" destId="{9392880A-BD34-4CE5-9216-02C140037576}" srcOrd="0" destOrd="0" parTransId="{7CC547AE-6850-43D8-911F-441D48C69E3E}" sibTransId="{FA89C8C8-5F59-4E9C-BC87-42FBB964CF69}"/>
    <dgm:cxn modelId="{5A7AA0E6-7F23-4C12-8EE2-ADFA27A34F4E}" srcId="{B764E08F-9FD8-48B7-BD10-774293679A58}" destId="{464CF00A-8368-4FA8-8991-8FD5B1EE9581}" srcOrd="0" destOrd="0" parTransId="{E784C2A8-4B1E-4768-AC22-012CE06DD32F}" sibTransId="{EB07485B-E839-4344-8329-B704FCCD30B3}"/>
    <dgm:cxn modelId="{62DDEAEE-7FC7-49D6-8DA4-E6AB3F9B0273}" type="presOf" srcId="{A7B51A4F-E363-4DC0-B9E3-C29FE12977CE}" destId="{C48C0607-EE72-4205-B648-078B87FF9209}" srcOrd="0" destOrd="0" presId="urn:microsoft.com/office/officeart/2017/3/layout/HorizontalPathTimeline"/>
    <dgm:cxn modelId="{51C734FC-EE24-4290-9B2F-2DA87DF57645}" type="presOf" srcId="{79B65A3F-B692-4BDF-BD19-5D79D276EAD1}" destId="{CA92B6E1-E8C1-41BF-9C02-5BCEB26E1457}" srcOrd="0" destOrd="0" presId="urn:microsoft.com/office/officeart/2017/3/layout/HorizontalPathTimeline"/>
    <dgm:cxn modelId="{1470D81C-6BE6-44AF-B9F9-2EC697918832}" type="presParOf" srcId="{C48C0607-EE72-4205-B648-078B87FF9209}" destId="{907664E4-0A39-4D08-ACA8-6C605EFA8123}" srcOrd="0" destOrd="0" presId="urn:microsoft.com/office/officeart/2017/3/layout/HorizontalPathTimeline"/>
    <dgm:cxn modelId="{6DB5019B-60ED-40E0-BAF9-A730C2E5A523}" type="presParOf" srcId="{C48C0607-EE72-4205-B648-078B87FF9209}" destId="{33D1D85A-4584-485E-8854-11916092F66C}" srcOrd="1" destOrd="0" presId="urn:microsoft.com/office/officeart/2017/3/layout/HorizontalPathTimeline"/>
    <dgm:cxn modelId="{45B49AA4-4DD0-45A6-951C-F3D2E852FA84}" type="presParOf" srcId="{33D1D85A-4584-485E-8854-11916092F66C}" destId="{031380D7-BC44-4794-A55C-C3031E746CA7}" srcOrd="0" destOrd="0" presId="urn:microsoft.com/office/officeart/2017/3/layout/HorizontalPathTimeline"/>
    <dgm:cxn modelId="{28B57FF5-1E57-45BB-82B6-F3BFDA5C930B}" type="presParOf" srcId="{031380D7-BC44-4794-A55C-C3031E746CA7}" destId="{2782E6C4-5D08-4611-AC13-F04C8A744D24}" srcOrd="0" destOrd="0" presId="urn:microsoft.com/office/officeart/2017/3/layout/HorizontalPathTimeline"/>
    <dgm:cxn modelId="{1EA4C650-2753-47AF-A534-88E71A528EEB}" type="presParOf" srcId="{031380D7-BC44-4794-A55C-C3031E746CA7}" destId="{2E4D911A-F52E-47EC-978E-2A36B28620BE}" srcOrd="1" destOrd="0" presId="urn:microsoft.com/office/officeart/2017/3/layout/HorizontalPathTimeline"/>
    <dgm:cxn modelId="{BB7B1196-E735-425B-A7C1-EABC0E024114}" type="presParOf" srcId="{2E4D911A-F52E-47EC-978E-2A36B28620BE}" destId="{A4850022-2EDF-40BA-9158-E9A29A1D6B33}" srcOrd="0" destOrd="0" presId="urn:microsoft.com/office/officeart/2017/3/layout/HorizontalPathTimeline"/>
    <dgm:cxn modelId="{ABCB4503-3AB9-44A8-8E69-279F53D1838B}" type="presParOf" srcId="{2E4D911A-F52E-47EC-978E-2A36B28620BE}" destId="{98CC53CB-E499-4E8D-BA3F-87ED77F79EF5}" srcOrd="1" destOrd="0" presId="urn:microsoft.com/office/officeart/2017/3/layout/HorizontalPathTimeline"/>
    <dgm:cxn modelId="{66B8BA0B-389F-43C8-BF11-D6E515A3AEA9}" type="presParOf" srcId="{031380D7-BC44-4794-A55C-C3031E746CA7}" destId="{6648CC8B-07F2-4D33-A946-62F998FB9B30}" srcOrd="2" destOrd="0" presId="urn:microsoft.com/office/officeart/2017/3/layout/HorizontalPathTimeline"/>
    <dgm:cxn modelId="{D59EB940-3F3A-4866-B52E-CE0652A365B6}" type="presParOf" srcId="{031380D7-BC44-4794-A55C-C3031E746CA7}" destId="{7EC2E4C7-6902-4344-8559-92FE771F7C8B}" srcOrd="3" destOrd="0" presId="urn:microsoft.com/office/officeart/2017/3/layout/HorizontalPathTimeline"/>
    <dgm:cxn modelId="{E9612664-A652-45F5-9F42-05DB3C3859CB}" type="presParOf" srcId="{031380D7-BC44-4794-A55C-C3031E746CA7}" destId="{FF400274-CF62-433E-945E-B7D9C1568F8A}" srcOrd="4" destOrd="0" presId="urn:microsoft.com/office/officeart/2017/3/layout/HorizontalPathTimeline"/>
    <dgm:cxn modelId="{0038515B-44EA-4137-BC02-0349475FF1C6}" type="presParOf" srcId="{33D1D85A-4584-485E-8854-11916092F66C}" destId="{1632F590-D086-4F81-A605-798312204DDB}" srcOrd="1" destOrd="0" presId="urn:microsoft.com/office/officeart/2017/3/layout/HorizontalPathTimeline"/>
    <dgm:cxn modelId="{9345945C-067F-40E9-9B92-4B3D6E56A421}" type="presParOf" srcId="{33D1D85A-4584-485E-8854-11916092F66C}" destId="{C4D75D9C-BA5A-401A-B9B0-F3974298244B}" srcOrd="2" destOrd="0" presId="urn:microsoft.com/office/officeart/2017/3/layout/HorizontalPathTimeline"/>
    <dgm:cxn modelId="{1914D949-83B2-4A07-A43B-938DF498A743}" type="presParOf" srcId="{C4D75D9C-BA5A-401A-B9B0-F3974298244B}" destId="{69DCCFDD-1F13-43BC-BDAF-E0B30D43DC93}" srcOrd="0" destOrd="0" presId="urn:microsoft.com/office/officeart/2017/3/layout/HorizontalPathTimeline"/>
    <dgm:cxn modelId="{D016F2D1-6F5A-4981-8692-40696E56C33A}" type="presParOf" srcId="{C4D75D9C-BA5A-401A-B9B0-F3974298244B}" destId="{AB8052BF-6D2B-43DC-BDBB-D0D7A58F71FE}" srcOrd="1" destOrd="0" presId="urn:microsoft.com/office/officeart/2017/3/layout/HorizontalPathTimeline"/>
    <dgm:cxn modelId="{6EE198B1-EB0E-4E4A-8968-1712652129CF}" type="presParOf" srcId="{AB8052BF-6D2B-43DC-BDBB-D0D7A58F71FE}" destId="{CA92B6E1-E8C1-41BF-9C02-5BCEB26E1457}" srcOrd="0" destOrd="0" presId="urn:microsoft.com/office/officeart/2017/3/layout/HorizontalPathTimeline"/>
    <dgm:cxn modelId="{B3716B51-A1D8-49AE-9333-0D2D6BFFB3F6}" type="presParOf" srcId="{AB8052BF-6D2B-43DC-BDBB-D0D7A58F71FE}" destId="{C2697AB0-B378-46A9-9D60-396B6FD76910}" srcOrd="1" destOrd="0" presId="urn:microsoft.com/office/officeart/2017/3/layout/HorizontalPathTimeline"/>
    <dgm:cxn modelId="{0960ED45-8FEE-4D0E-9D12-20B497991FB9}" type="presParOf" srcId="{C4D75D9C-BA5A-401A-B9B0-F3974298244B}" destId="{83377508-1D33-4408-A686-A52E261F5569}" srcOrd="2" destOrd="0" presId="urn:microsoft.com/office/officeart/2017/3/layout/HorizontalPathTimeline"/>
    <dgm:cxn modelId="{5A818BEF-AAE5-4198-91A0-F19C0D3E6E36}" type="presParOf" srcId="{C4D75D9C-BA5A-401A-B9B0-F3974298244B}" destId="{EEE2C7B7-8860-4CD4-9AE6-56BEDFBF8868}" srcOrd="3" destOrd="0" presId="urn:microsoft.com/office/officeart/2017/3/layout/HorizontalPathTimeline"/>
    <dgm:cxn modelId="{F7A35D33-C3C8-4A18-8BAE-CB9CBCA08270}" type="presParOf" srcId="{C4D75D9C-BA5A-401A-B9B0-F3974298244B}" destId="{C87D95F6-3C7B-4BED-A58E-806A632774D5}" srcOrd="4" destOrd="0" presId="urn:microsoft.com/office/officeart/2017/3/layout/HorizontalPathTimeline"/>
    <dgm:cxn modelId="{3166B0DA-2CD3-45AC-8212-FD5473695928}" type="presParOf" srcId="{33D1D85A-4584-485E-8854-11916092F66C}" destId="{639A465A-9894-47B0-950C-72B809D58103}" srcOrd="3" destOrd="0" presId="urn:microsoft.com/office/officeart/2017/3/layout/HorizontalPathTimeline"/>
    <dgm:cxn modelId="{2B7BD4BF-7A77-4DB8-98D7-C02B5BB474B3}" type="presParOf" srcId="{33D1D85A-4584-485E-8854-11916092F66C}" destId="{1DD3F302-DD6E-4AE6-B139-1CB6168E7356}" srcOrd="4" destOrd="0" presId="urn:microsoft.com/office/officeart/2017/3/layout/HorizontalPathTimeline"/>
    <dgm:cxn modelId="{2282CE53-0CF2-4EFE-85FF-CC6D02376BE5}" type="presParOf" srcId="{1DD3F302-DD6E-4AE6-B139-1CB6168E7356}" destId="{B836E3FA-85A7-4472-BD63-84082C971F18}" srcOrd="0" destOrd="0" presId="urn:microsoft.com/office/officeart/2017/3/layout/HorizontalPathTimeline"/>
    <dgm:cxn modelId="{C297FFB4-E32B-45EA-B272-66EFAAC69893}" type="presParOf" srcId="{1DD3F302-DD6E-4AE6-B139-1CB6168E7356}" destId="{BD82479E-2FEF-4AC6-B264-EC578F260C6E}" srcOrd="1" destOrd="0" presId="urn:microsoft.com/office/officeart/2017/3/layout/HorizontalPathTimeline"/>
    <dgm:cxn modelId="{A4351C35-041C-4582-A805-C066F8106106}" type="presParOf" srcId="{BD82479E-2FEF-4AC6-B264-EC578F260C6E}" destId="{754D9374-919E-4EC7-8D86-65291911D386}" srcOrd="0" destOrd="0" presId="urn:microsoft.com/office/officeart/2017/3/layout/HorizontalPathTimeline"/>
    <dgm:cxn modelId="{FA8CAD3B-378E-4152-8F69-2521C6CDA7F7}" type="presParOf" srcId="{BD82479E-2FEF-4AC6-B264-EC578F260C6E}" destId="{9A46984E-9A25-4D16-98C2-DB9602A6FA73}" srcOrd="1" destOrd="0" presId="urn:microsoft.com/office/officeart/2017/3/layout/HorizontalPathTimeline"/>
    <dgm:cxn modelId="{20B0A4B9-7A8A-46D8-B0DE-7C5534DD8403}" type="presParOf" srcId="{1DD3F302-DD6E-4AE6-B139-1CB6168E7356}" destId="{59A44F05-2A18-415E-AD2B-3A0E38110C6A}" srcOrd="2" destOrd="0" presId="urn:microsoft.com/office/officeart/2017/3/layout/HorizontalPathTimeline"/>
    <dgm:cxn modelId="{0ECC21B0-B0C2-44B6-B1A4-D3209268DFE5}" type="presParOf" srcId="{1DD3F302-DD6E-4AE6-B139-1CB6168E7356}" destId="{E494542D-37F7-4E2C-9FF0-AE4C40DC3C07}" srcOrd="3" destOrd="0" presId="urn:microsoft.com/office/officeart/2017/3/layout/HorizontalPathTimeline"/>
    <dgm:cxn modelId="{2563A576-72B4-4F3C-90C9-8BB473975852}" type="presParOf" srcId="{1DD3F302-DD6E-4AE6-B139-1CB6168E7356}" destId="{030DF675-D833-49AB-9675-98AED85734F7}" srcOrd="4" destOrd="0" presId="urn:microsoft.com/office/officeart/2017/3/layout/HorizontalPathTimeline"/>
    <dgm:cxn modelId="{31D85FB9-8C9B-4D8D-BB5E-801B459EC18B}" type="presParOf" srcId="{33D1D85A-4584-485E-8854-11916092F66C}" destId="{50DAC26B-2DC2-4D4C-9987-695115BE9DC1}" srcOrd="5" destOrd="0" presId="urn:microsoft.com/office/officeart/2017/3/layout/HorizontalPathTimeline"/>
    <dgm:cxn modelId="{C60915EB-B0C5-40E6-AB17-0AA71110FEFD}" type="presParOf" srcId="{33D1D85A-4584-485E-8854-11916092F66C}" destId="{40281B90-D49C-4441-81B7-FF74C7E35836}" srcOrd="6" destOrd="0" presId="urn:microsoft.com/office/officeart/2017/3/layout/HorizontalPathTimeline"/>
    <dgm:cxn modelId="{8E594F9E-914B-4384-9094-715E60A005B3}" type="presParOf" srcId="{40281B90-D49C-4441-81B7-FF74C7E35836}" destId="{DCB1572E-C249-41DD-B614-271E57461137}" srcOrd="0" destOrd="0" presId="urn:microsoft.com/office/officeart/2017/3/layout/HorizontalPathTimeline"/>
    <dgm:cxn modelId="{4FA28318-D6FB-4138-9A50-9F0F98502D65}" type="presParOf" srcId="{40281B90-D49C-4441-81B7-FF74C7E35836}" destId="{F5ECC936-85D4-4EA7-B94F-93F691F27961}" srcOrd="1" destOrd="0" presId="urn:microsoft.com/office/officeart/2017/3/layout/HorizontalPathTimeline"/>
    <dgm:cxn modelId="{ECF5F02E-C3AD-414B-9CA0-2857770BFF21}" type="presParOf" srcId="{F5ECC936-85D4-4EA7-B94F-93F691F27961}" destId="{1C28D6E1-0F84-4C58-8488-AE3E445155CC}" srcOrd="0" destOrd="0" presId="urn:microsoft.com/office/officeart/2017/3/layout/HorizontalPathTimeline"/>
    <dgm:cxn modelId="{E54BFF6E-77BA-4849-93E6-46FFD5031900}" type="presParOf" srcId="{F5ECC936-85D4-4EA7-B94F-93F691F27961}" destId="{8A211A48-8F86-4B7B-BB5B-4E4D5DF495C4}" srcOrd="1" destOrd="0" presId="urn:microsoft.com/office/officeart/2017/3/layout/HorizontalPathTimeline"/>
    <dgm:cxn modelId="{45621DA0-F1DC-4E4B-80C1-C2E2C4120899}" type="presParOf" srcId="{40281B90-D49C-4441-81B7-FF74C7E35836}" destId="{849DCEC1-BAF5-49A9-A1B7-9C4FA34A65FC}" srcOrd="2" destOrd="0" presId="urn:microsoft.com/office/officeart/2017/3/layout/HorizontalPathTimeline"/>
    <dgm:cxn modelId="{95B5720C-C7C5-47E5-A075-40620B6CC894}" type="presParOf" srcId="{40281B90-D49C-4441-81B7-FF74C7E35836}" destId="{AFB48E4E-B7B9-4510-9FE7-30105CEBF897}" srcOrd="3" destOrd="0" presId="urn:microsoft.com/office/officeart/2017/3/layout/HorizontalPathTimeline"/>
    <dgm:cxn modelId="{BDAF3EF4-8816-480C-A25B-37ADF171CEA7}" type="presParOf" srcId="{40281B90-D49C-4441-81B7-FF74C7E35836}" destId="{D5E0BE1D-D612-46BD-B6D1-A9A6D2B65FDB}" srcOrd="4" destOrd="0" presId="urn:microsoft.com/office/officeart/2017/3/layout/HorizontalPath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2E6C4-5D08-4611-AC13-F04C8A744D24}">
      <dsp:nvSpPr>
        <dsp:cNvPr id="0" name=""/>
        <dsp:cNvSpPr/>
      </dsp:nvSpPr>
      <dsp:spPr>
        <a:xfrm>
          <a:off x="827362" y="4056370"/>
          <a:ext cx="6598758" cy="85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066800">
            <a:lnSpc>
              <a:spcPct val="90000"/>
            </a:lnSpc>
            <a:spcBef>
              <a:spcPct val="0"/>
            </a:spcBef>
            <a:spcAft>
              <a:spcPct val="35000"/>
            </a:spcAft>
            <a:buNone/>
            <a:defRPr b="1"/>
          </a:pPr>
          <a:r>
            <a:rPr lang="en-US" sz="2400" kern="1200"/>
            <a:t>Feb. 2026</a:t>
          </a:r>
        </a:p>
      </dsp:txBody>
      <dsp:txXfrm>
        <a:off x="827362" y="4056370"/>
        <a:ext cx="6598758" cy="853575"/>
      </dsp:txXfrm>
    </dsp:sp>
    <dsp:sp modelId="{907664E4-0A39-4D08-ACA8-6C605EFA8123}">
      <dsp:nvSpPr>
        <dsp:cNvPr id="0" name=""/>
        <dsp:cNvSpPr/>
      </dsp:nvSpPr>
      <dsp:spPr>
        <a:xfrm>
          <a:off x="0" y="3625806"/>
          <a:ext cx="20626156" cy="3021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850022-2EDF-40BA-9158-E9A29A1D6B33}">
      <dsp:nvSpPr>
        <dsp:cNvPr id="0" name=""/>
        <dsp:cNvSpPr/>
      </dsp:nvSpPr>
      <dsp:spPr>
        <a:xfrm>
          <a:off x="497424" y="859830"/>
          <a:ext cx="7258634" cy="14818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panose="020F0502020204030204" pitchFamily="34" charset="0"/>
              <a:ea typeface="Calibri" panose="020F0502020204030204" pitchFamily="34" charset="0"/>
              <a:cs typeface="Calibri" panose="020F0502020204030204" pitchFamily="34" charset="0"/>
            </a:rPr>
            <a:t>Public Consultation (6 weeks) </a:t>
          </a:r>
          <a:r>
            <a:rPr lang="en-US" sz="2400" kern="1200">
              <a:latin typeface="Calibri" panose="020F0502020204030204" pitchFamily="34" charset="0"/>
              <a:ea typeface="Calibri" panose="020F0502020204030204" pitchFamily="34" charset="0"/>
              <a:cs typeface="Calibri" panose="020F0502020204030204" pitchFamily="34" charset="0"/>
            </a:rPr>
            <a:t>- This public consultation will gather feedback on the proposals which will be used to shape the final scheme design.</a:t>
          </a:r>
        </a:p>
      </dsp:txBody>
      <dsp:txXfrm>
        <a:off x="497424" y="859830"/>
        <a:ext cx="7258634" cy="1481835"/>
      </dsp:txXfrm>
    </dsp:sp>
    <dsp:sp modelId="{6648CC8B-07F2-4D33-A946-62F998FB9B30}">
      <dsp:nvSpPr>
        <dsp:cNvPr id="0" name=""/>
        <dsp:cNvSpPr/>
      </dsp:nvSpPr>
      <dsp:spPr>
        <a:xfrm>
          <a:off x="4126742" y="2341666"/>
          <a:ext cx="0" cy="128413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9DCCFDD-1F13-43BC-BDAF-E0B30D43DC93}">
      <dsp:nvSpPr>
        <dsp:cNvPr id="0" name=""/>
        <dsp:cNvSpPr/>
      </dsp:nvSpPr>
      <dsp:spPr>
        <a:xfrm>
          <a:off x="4951586" y="2643817"/>
          <a:ext cx="6598758" cy="85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066800">
            <a:lnSpc>
              <a:spcPct val="90000"/>
            </a:lnSpc>
            <a:spcBef>
              <a:spcPct val="0"/>
            </a:spcBef>
            <a:spcAft>
              <a:spcPct val="35000"/>
            </a:spcAft>
            <a:buNone/>
            <a:defRPr b="1"/>
          </a:pPr>
          <a:r>
            <a:rPr lang="en-US" sz="2400" kern="1200"/>
            <a:t>Apr.–Dec. 2026</a:t>
          </a:r>
        </a:p>
      </dsp:txBody>
      <dsp:txXfrm>
        <a:off x="4951586" y="2643817"/>
        <a:ext cx="6598758" cy="853575"/>
      </dsp:txXfrm>
    </dsp:sp>
    <dsp:sp modelId="{CA92B6E1-E8C1-41BF-9C02-5BCEB26E1457}">
      <dsp:nvSpPr>
        <dsp:cNvPr id="0" name=""/>
        <dsp:cNvSpPr/>
      </dsp:nvSpPr>
      <dsp:spPr>
        <a:xfrm>
          <a:off x="4621649" y="5212096"/>
          <a:ext cx="7258634" cy="14818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panose="020F0502020204030204" pitchFamily="34" charset="0"/>
              <a:ea typeface="Calibri" panose="020F0502020204030204" pitchFamily="34" charset="0"/>
              <a:cs typeface="Calibri" panose="020F0502020204030204" pitchFamily="34" charset="0"/>
            </a:rPr>
            <a:t>Detailed design and tender (8 months)</a:t>
          </a:r>
          <a:r>
            <a:rPr lang="en-US" sz="2400" kern="1200">
              <a:latin typeface="Calibri" panose="020F0502020204030204" pitchFamily="34" charset="0"/>
              <a:ea typeface="Calibri" panose="020F0502020204030204" pitchFamily="34" charset="0"/>
              <a:cs typeface="Calibri" panose="020F0502020204030204" pitchFamily="34" charset="0"/>
            </a:rPr>
            <a:t> - Final design will be developed, taking into account feedback from public and stakeholder engagement </a:t>
          </a:r>
        </a:p>
      </dsp:txBody>
      <dsp:txXfrm>
        <a:off x="4621649" y="5212096"/>
        <a:ext cx="7258634" cy="1481835"/>
      </dsp:txXfrm>
    </dsp:sp>
    <dsp:sp modelId="{83377508-1D33-4408-A686-A52E261F5569}">
      <dsp:nvSpPr>
        <dsp:cNvPr id="0" name=""/>
        <dsp:cNvSpPr/>
      </dsp:nvSpPr>
      <dsp:spPr>
        <a:xfrm>
          <a:off x="8250966" y="3927956"/>
          <a:ext cx="0" cy="128413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EC2E4C7-6902-4344-8559-92FE771F7C8B}">
      <dsp:nvSpPr>
        <dsp:cNvPr id="0" name=""/>
        <dsp:cNvSpPr/>
      </dsp:nvSpPr>
      <dsp:spPr>
        <a:xfrm>
          <a:off x="4032320" y="3682459"/>
          <a:ext cx="188844" cy="18884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EE2C7B7-8860-4CD4-9AE6-56BEDFBF8868}">
      <dsp:nvSpPr>
        <dsp:cNvPr id="0" name=""/>
        <dsp:cNvSpPr/>
      </dsp:nvSpPr>
      <dsp:spPr>
        <a:xfrm>
          <a:off x="8156544" y="3682459"/>
          <a:ext cx="188844" cy="18884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B836E3FA-85A7-4472-BD63-84082C971F18}">
      <dsp:nvSpPr>
        <dsp:cNvPr id="0" name=""/>
        <dsp:cNvSpPr/>
      </dsp:nvSpPr>
      <dsp:spPr>
        <a:xfrm>
          <a:off x="9075811" y="4056370"/>
          <a:ext cx="6598758" cy="85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066800">
            <a:lnSpc>
              <a:spcPct val="90000"/>
            </a:lnSpc>
            <a:spcBef>
              <a:spcPct val="0"/>
            </a:spcBef>
            <a:spcAft>
              <a:spcPct val="35000"/>
            </a:spcAft>
            <a:buNone/>
            <a:defRPr b="1"/>
          </a:pPr>
          <a:r>
            <a:rPr lang="en-US" sz="2400" kern="1200"/>
            <a:t>Jan.–Dec. 2028</a:t>
          </a:r>
        </a:p>
      </dsp:txBody>
      <dsp:txXfrm>
        <a:off x="9075811" y="4056370"/>
        <a:ext cx="6598758" cy="853575"/>
      </dsp:txXfrm>
    </dsp:sp>
    <dsp:sp modelId="{754D9374-919E-4EC7-8D86-65291911D386}">
      <dsp:nvSpPr>
        <dsp:cNvPr id="0" name=""/>
        <dsp:cNvSpPr/>
      </dsp:nvSpPr>
      <dsp:spPr>
        <a:xfrm>
          <a:off x="8745873" y="1287916"/>
          <a:ext cx="7258634" cy="10537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panose="020F0502020204030204" pitchFamily="34" charset="0"/>
              <a:ea typeface="Calibri" panose="020F0502020204030204" pitchFamily="34" charset="0"/>
              <a:cs typeface="Calibri" panose="020F0502020204030204" pitchFamily="34" charset="0"/>
            </a:rPr>
            <a:t>Construction of scheme (12 months) </a:t>
          </a:r>
        </a:p>
      </dsp:txBody>
      <dsp:txXfrm>
        <a:off x="8745873" y="1287916"/>
        <a:ext cx="7258634" cy="1053749"/>
      </dsp:txXfrm>
    </dsp:sp>
    <dsp:sp modelId="{59A44F05-2A18-415E-AD2B-3A0E38110C6A}">
      <dsp:nvSpPr>
        <dsp:cNvPr id="0" name=""/>
        <dsp:cNvSpPr/>
      </dsp:nvSpPr>
      <dsp:spPr>
        <a:xfrm>
          <a:off x="12375190" y="2341666"/>
          <a:ext cx="0" cy="128413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CB1572E-C249-41DD-B614-271E57461137}">
      <dsp:nvSpPr>
        <dsp:cNvPr id="0" name=""/>
        <dsp:cNvSpPr/>
      </dsp:nvSpPr>
      <dsp:spPr>
        <a:xfrm>
          <a:off x="13200035" y="2643817"/>
          <a:ext cx="6598758" cy="85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066800">
            <a:lnSpc>
              <a:spcPct val="90000"/>
            </a:lnSpc>
            <a:spcBef>
              <a:spcPct val="0"/>
            </a:spcBef>
            <a:spcAft>
              <a:spcPct val="35000"/>
            </a:spcAft>
            <a:buNone/>
            <a:defRPr b="1"/>
          </a:pPr>
          <a:r>
            <a:rPr lang="en-US" sz="2400" kern="1200"/>
            <a:t>2029</a:t>
          </a:r>
        </a:p>
      </dsp:txBody>
      <dsp:txXfrm>
        <a:off x="13200035" y="2643817"/>
        <a:ext cx="6598758" cy="853575"/>
      </dsp:txXfrm>
    </dsp:sp>
    <dsp:sp modelId="{1C28D6E1-0F84-4C58-8488-AE3E445155CC}">
      <dsp:nvSpPr>
        <dsp:cNvPr id="0" name=""/>
        <dsp:cNvSpPr/>
      </dsp:nvSpPr>
      <dsp:spPr>
        <a:xfrm>
          <a:off x="12870097" y="5212096"/>
          <a:ext cx="7258634" cy="10537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panose="020F0502020204030204" pitchFamily="34" charset="0"/>
              <a:ea typeface="Calibri" panose="020F0502020204030204" pitchFamily="34" charset="0"/>
              <a:cs typeface="Calibri" panose="020F0502020204030204" pitchFamily="34" charset="0"/>
            </a:rPr>
            <a:t>Scheme open for use</a:t>
          </a:r>
        </a:p>
      </dsp:txBody>
      <dsp:txXfrm>
        <a:off x="12870097" y="5212096"/>
        <a:ext cx="7258634" cy="1053749"/>
      </dsp:txXfrm>
    </dsp:sp>
    <dsp:sp modelId="{849DCEC1-BAF5-49A9-A1B7-9C4FA34A65FC}">
      <dsp:nvSpPr>
        <dsp:cNvPr id="0" name=""/>
        <dsp:cNvSpPr/>
      </dsp:nvSpPr>
      <dsp:spPr>
        <a:xfrm>
          <a:off x="16499414" y="3927956"/>
          <a:ext cx="0" cy="128413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494542D-37F7-4E2C-9FF0-AE4C40DC3C07}">
      <dsp:nvSpPr>
        <dsp:cNvPr id="0" name=""/>
        <dsp:cNvSpPr/>
      </dsp:nvSpPr>
      <dsp:spPr>
        <a:xfrm>
          <a:off x="12280768" y="3682459"/>
          <a:ext cx="188844" cy="18884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AFB48E4E-B7B9-4510-9FE7-30105CEBF897}">
      <dsp:nvSpPr>
        <dsp:cNvPr id="0" name=""/>
        <dsp:cNvSpPr/>
      </dsp:nvSpPr>
      <dsp:spPr>
        <a:xfrm>
          <a:off x="16404992" y="3682459"/>
          <a:ext cx="188844" cy="18884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CC135-1EF4-46E6-B1B5-D801999E18A8}" type="datetimeFigureOut">
              <a:rPr lang="en-GB" smtClean="0"/>
              <a:t>28/01/2026</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0939E-DE9F-41FF-A7A9-C9534061BB09}" type="slidenum">
              <a:rPr lang="en-GB" smtClean="0"/>
              <a:t>‹#›</a:t>
            </a:fld>
            <a:endParaRPr lang="en-GB"/>
          </a:p>
        </p:txBody>
      </p:sp>
    </p:spTree>
    <p:extLst>
      <p:ext uri="{BB962C8B-B14F-4D97-AF65-F5344CB8AC3E}">
        <p14:creationId xmlns:p14="http://schemas.microsoft.com/office/powerpoint/2010/main" val="5785345"/>
      </p:ext>
    </p:extLst>
  </p:cSld>
  <p:clrMap bg1="lt1" tx1="dk1" bg2="lt2" tx2="dk2" accent1="accent1" accent2="accent2" accent3="accent3" accent4="accent4" accent5="accent5" accent6="accent6" hlink="hlink" folHlink="folHlink"/>
  <p:notesStyle>
    <a:lvl1pPr marL="0" algn="l" defTabSz="1471439" rtl="0" eaLnBrk="1" latinLnBrk="0" hangingPunct="1">
      <a:defRPr sz="1931" kern="1200">
        <a:solidFill>
          <a:schemeClr val="tx1"/>
        </a:solidFill>
        <a:latin typeface="+mn-lt"/>
        <a:ea typeface="+mn-ea"/>
        <a:cs typeface="+mn-cs"/>
      </a:defRPr>
    </a:lvl1pPr>
    <a:lvl2pPr marL="735720" algn="l" defTabSz="1471439" rtl="0" eaLnBrk="1" latinLnBrk="0" hangingPunct="1">
      <a:defRPr sz="1931" kern="1200">
        <a:solidFill>
          <a:schemeClr val="tx1"/>
        </a:solidFill>
        <a:latin typeface="+mn-lt"/>
        <a:ea typeface="+mn-ea"/>
        <a:cs typeface="+mn-cs"/>
      </a:defRPr>
    </a:lvl2pPr>
    <a:lvl3pPr marL="1471439" algn="l" defTabSz="1471439" rtl="0" eaLnBrk="1" latinLnBrk="0" hangingPunct="1">
      <a:defRPr sz="1931" kern="1200">
        <a:solidFill>
          <a:schemeClr val="tx1"/>
        </a:solidFill>
        <a:latin typeface="+mn-lt"/>
        <a:ea typeface="+mn-ea"/>
        <a:cs typeface="+mn-cs"/>
      </a:defRPr>
    </a:lvl3pPr>
    <a:lvl4pPr marL="2207159" algn="l" defTabSz="1471439" rtl="0" eaLnBrk="1" latinLnBrk="0" hangingPunct="1">
      <a:defRPr sz="1931" kern="1200">
        <a:solidFill>
          <a:schemeClr val="tx1"/>
        </a:solidFill>
        <a:latin typeface="+mn-lt"/>
        <a:ea typeface="+mn-ea"/>
        <a:cs typeface="+mn-cs"/>
      </a:defRPr>
    </a:lvl4pPr>
    <a:lvl5pPr marL="2942879" algn="l" defTabSz="1471439" rtl="0" eaLnBrk="1" latinLnBrk="0" hangingPunct="1">
      <a:defRPr sz="1931" kern="1200">
        <a:solidFill>
          <a:schemeClr val="tx1"/>
        </a:solidFill>
        <a:latin typeface="+mn-lt"/>
        <a:ea typeface="+mn-ea"/>
        <a:cs typeface="+mn-cs"/>
      </a:defRPr>
    </a:lvl5pPr>
    <a:lvl6pPr marL="3678598" algn="l" defTabSz="1471439" rtl="0" eaLnBrk="1" latinLnBrk="0" hangingPunct="1">
      <a:defRPr sz="1931" kern="1200">
        <a:solidFill>
          <a:schemeClr val="tx1"/>
        </a:solidFill>
        <a:latin typeface="+mn-lt"/>
        <a:ea typeface="+mn-ea"/>
        <a:cs typeface="+mn-cs"/>
      </a:defRPr>
    </a:lvl6pPr>
    <a:lvl7pPr marL="4414318" algn="l" defTabSz="1471439" rtl="0" eaLnBrk="1" latinLnBrk="0" hangingPunct="1">
      <a:defRPr sz="1931" kern="1200">
        <a:solidFill>
          <a:schemeClr val="tx1"/>
        </a:solidFill>
        <a:latin typeface="+mn-lt"/>
        <a:ea typeface="+mn-ea"/>
        <a:cs typeface="+mn-cs"/>
      </a:defRPr>
    </a:lvl7pPr>
    <a:lvl8pPr marL="5150038" algn="l" defTabSz="1471439" rtl="0" eaLnBrk="1" latinLnBrk="0" hangingPunct="1">
      <a:defRPr sz="1931" kern="1200">
        <a:solidFill>
          <a:schemeClr val="tx1"/>
        </a:solidFill>
        <a:latin typeface="+mn-lt"/>
        <a:ea typeface="+mn-ea"/>
        <a:cs typeface="+mn-cs"/>
      </a:defRPr>
    </a:lvl8pPr>
    <a:lvl9pPr marL="5885756" algn="l" defTabSz="1471439" rtl="0" eaLnBrk="1" latinLnBrk="0" hangingPunct="1">
      <a:defRPr sz="193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510939E-DE9F-41FF-A7A9-C9534061BB09}" type="slidenum">
              <a:rPr lang="en-GB" smtClean="0"/>
              <a:t>2</a:t>
            </a:fld>
            <a:endParaRPr lang="en-GB"/>
          </a:p>
        </p:txBody>
      </p:sp>
    </p:spTree>
    <p:extLst>
      <p:ext uri="{BB962C8B-B14F-4D97-AF65-F5344CB8AC3E}">
        <p14:creationId xmlns:p14="http://schemas.microsoft.com/office/powerpoint/2010/main" val="233534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510939E-DE9F-41FF-A7A9-C9534061BB09}" type="slidenum">
              <a:rPr lang="en-GB" smtClean="0"/>
              <a:t>3</a:t>
            </a:fld>
            <a:endParaRPr lang="en-GB"/>
          </a:p>
        </p:txBody>
      </p:sp>
    </p:spTree>
    <p:extLst>
      <p:ext uri="{BB962C8B-B14F-4D97-AF65-F5344CB8AC3E}">
        <p14:creationId xmlns:p14="http://schemas.microsoft.com/office/powerpoint/2010/main" val="153268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10939E-DE9F-41FF-A7A9-C9534061BB09}" type="slidenum">
              <a:rPr lang="en-GB" smtClean="0"/>
              <a:t>4</a:t>
            </a:fld>
            <a:endParaRPr lang="en-GB"/>
          </a:p>
        </p:txBody>
      </p:sp>
    </p:spTree>
    <p:extLst>
      <p:ext uri="{BB962C8B-B14F-4D97-AF65-F5344CB8AC3E}">
        <p14:creationId xmlns:p14="http://schemas.microsoft.com/office/powerpoint/2010/main" val="52868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0245A-59A9-1D68-4B5F-FDC7C8222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4D167-0361-8D30-DDE5-E4DF1522631C}"/>
              </a:ext>
            </a:extLst>
          </p:cNvPr>
          <p:cNvSpPr>
            <a:spLocks noGrp="1" noRot="1" noChangeAspect="1"/>
          </p:cNvSpPr>
          <p:nvPr>
            <p:ph type="sldImg"/>
          </p:nvPr>
        </p:nvSpPr>
        <p:spPr>
          <a:xfrm>
            <a:off x="1246188" y="1143000"/>
            <a:ext cx="4365625" cy="3086100"/>
          </a:xfrm>
        </p:spPr>
      </p:sp>
      <p:sp>
        <p:nvSpPr>
          <p:cNvPr id="3" name="Notes Placeholder 2">
            <a:extLst>
              <a:ext uri="{FF2B5EF4-FFF2-40B4-BE49-F238E27FC236}">
                <a16:creationId xmlns:a16="http://schemas.microsoft.com/office/drawing/2014/main" id="{28965150-50D1-4DCC-914E-F87A8EAFD0C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2BBB1B3-6AEE-FEFF-61FC-B1658368A476}"/>
              </a:ext>
            </a:extLst>
          </p:cNvPr>
          <p:cNvSpPr>
            <a:spLocks noGrp="1"/>
          </p:cNvSpPr>
          <p:nvPr>
            <p:ph type="sldNum" sz="quarter" idx="10"/>
          </p:nvPr>
        </p:nvSpPr>
        <p:spPr/>
        <p:txBody>
          <a:bodyPr/>
          <a:lstStyle/>
          <a:p>
            <a:fld id="{E510939E-DE9F-41FF-A7A9-C9534061BB09}" type="slidenum">
              <a:rPr lang="en-GB" smtClean="0"/>
              <a:t>5</a:t>
            </a:fld>
            <a:endParaRPr lang="en-GB"/>
          </a:p>
        </p:txBody>
      </p:sp>
    </p:spTree>
    <p:extLst>
      <p:ext uri="{BB962C8B-B14F-4D97-AF65-F5344CB8AC3E}">
        <p14:creationId xmlns:p14="http://schemas.microsoft.com/office/powerpoint/2010/main" val="357558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2474395"/>
            <a:ext cx="18176081" cy="5263774"/>
          </a:xfrm>
        </p:spPr>
        <p:txBody>
          <a:bodyPr anchor="b"/>
          <a:lstStyle>
            <a:lvl1pPr algn="ctr">
              <a:defRPr sz="13228"/>
            </a:lvl1pPr>
          </a:lstStyle>
          <a:p>
            <a:r>
              <a:rPr lang="en-US"/>
              <a:t>Click to edit Master title style</a:t>
            </a:r>
          </a:p>
        </p:txBody>
      </p:sp>
      <p:sp>
        <p:nvSpPr>
          <p:cNvPr id="3" name="Subtitle 2"/>
          <p:cNvSpPr>
            <a:spLocks noGrp="1"/>
          </p:cNvSpPr>
          <p:nvPr>
            <p:ph type="subTitle" idx="1"/>
          </p:nvPr>
        </p:nvSpPr>
        <p:spPr>
          <a:xfrm>
            <a:off x="2672953" y="7941160"/>
            <a:ext cx="16037719" cy="3650342"/>
          </a:xfrm>
        </p:spPr>
        <p:txBody>
          <a:bodyPr/>
          <a:lstStyle>
            <a:lvl1pPr marL="0" indent="0" algn="ctr">
              <a:buNone/>
              <a:defRPr sz="5291"/>
            </a:lvl1pPr>
            <a:lvl2pPr marL="1007943" indent="0" algn="ctr">
              <a:buNone/>
              <a:defRPr sz="4409"/>
            </a:lvl2pPr>
            <a:lvl3pPr marL="2015886" indent="0" algn="ctr">
              <a:buNone/>
              <a:defRPr sz="3968"/>
            </a:lvl3pPr>
            <a:lvl4pPr marL="3023829" indent="0" algn="ctr">
              <a:buNone/>
              <a:defRPr sz="3527"/>
            </a:lvl4pPr>
            <a:lvl5pPr marL="4031772" indent="0" algn="ctr">
              <a:buNone/>
              <a:defRPr sz="3527"/>
            </a:lvl5pPr>
            <a:lvl6pPr marL="5039716" indent="0" algn="ctr">
              <a:buNone/>
              <a:defRPr sz="3527"/>
            </a:lvl6pPr>
            <a:lvl7pPr marL="6047659" indent="0" algn="ctr">
              <a:buNone/>
              <a:defRPr sz="3527"/>
            </a:lvl7pPr>
            <a:lvl8pPr marL="7055602" indent="0" algn="ctr">
              <a:buNone/>
              <a:defRPr sz="3527"/>
            </a:lvl8pPr>
            <a:lvl9pPr marL="8063545" indent="0" algn="ctr">
              <a:buNone/>
              <a:defRPr sz="3527"/>
            </a:lvl9pPr>
          </a:lstStyle>
          <a:p>
            <a:r>
              <a:rPr lang="en-US"/>
              <a:t>Click to edit Master subtitle style</a:t>
            </a:r>
          </a:p>
        </p:txBody>
      </p:sp>
      <p:sp>
        <p:nvSpPr>
          <p:cNvPr id="4" name="Date Placeholder 3"/>
          <p:cNvSpPr>
            <a:spLocks noGrp="1"/>
          </p:cNvSpPr>
          <p:nvPr>
            <p:ph type="dt" sz="half" idx="10"/>
          </p:nvPr>
        </p:nvSpPr>
        <p:spPr/>
        <p:txBody>
          <a:bodyPr/>
          <a:lstStyle/>
          <a:p>
            <a:fld id="{7A883C2B-3A0D-4D2C-854E-A006DE61EA76}" type="datetime1">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153102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9F234-C34B-48A2-89C1-51469E0CE3C6}" type="datetime1">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310765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804966"/>
            <a:ext cx="4610844" cy="1281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70125" y="804966"/>
            <a:ext cx="13565237" cy="1281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725B3-96C2-415D-BB3C-FAB82357F9D8}" type="datetime1">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85965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0AEFED-B65B-42D1-A76C-F8AF0A61DD80}" type="datetime1">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10520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3769342"/>
            <a:ext cx="18443377" cy="6289229"/>
          </a:xfrm>
        </p:spPr>
        <p:txBody>
          <a:bodyPr anchor="b"/>
          <a:lstStyle>
            <a:lvl1pPr>
              <a:defRPr sz="13228"/>
            </a:lvl1pPr>
          </a:lstStyle>
          <a:p>
            <a:r>
              <a:rPr lang="en-US"/>
              <a:t>Click to edit Master title style</a:t>
            </a:r>
          </a:p>
        </p:txBody>
      </p:sp>
      <p:sp>
        <p:nvSpPr>
          <p:cNvPr id="3" name="Text Placeholder 2"/>
          <p:cNvSpPr>
            <a:spLocks noGrp="1"/>
          </p:cNvSpPr>
          <p:nvPr>
            <p:ph type="body" idx="1"/>
          </p:nvPr>
        </p:nvSpPr>
        <p:spPr>
          <a:xfrm>
            <a:off x="1458988" y="10118069"/>
            <a:ext cx="18443377" cy="3307357"/>
          </a:xfrm>
        </p:spPr>
        <p:txBody>
          <a:bodyPr/>
          <a:lstStyle>
            <a:lvl1pPr marL="0" indent="0">
              <a:buNone/>
              <a:defRPr sz="5291">
                <a:solidFill>
                  <a:schemeClr val="tx1">
                    <a:tint val="82000"/>
                  </a:schemeClr>
                </a:solidFill>
              </a:defRPr>
            </a:lvl1pPr>
            <a:lvl2pPr marL="1007943" indent="0">
              <a:buNone/>
              <a:defRPr sz="4409">
                <a:solidFill>
                  <a:schemeClr val="tx1">
                    <a:tint val="82000"/>
                  </a:schemeClr>
                </a:solidFill>
              </a:defRPr>
            </a:lvl2pPr>
            <a:lvl3pPr marL="2015886" indent="0">
              <a:buNone/>
              <a:defRPr sz="3968">
                <a:solidFill>
                  <a:schemeClr val="tx1">
                    <a:tint val="82000"/>
                  </a:schemeClr>
                </a:solidFill>
              </a:defRPr>
            </a:lvl3pPr>
            <a:lvl4pPr marL="3023829" indent="0">
              <a:buNone/>
              <a:defRPr sz="3527">
                <a:solidFill>
                  <a:schemeClr val="tx1">
                    <a:tint val="82000"/>
                  </a:schemeClr>
                </a:solidFill>
              </a:defRPr>
            </a:lvl4pPr>
            <a:lvl5pPr marL="4031772" indent="0">
              <a:buNone/>
              <a:defRPr sz="3527">
                <a:solidFill>
                  <a:schemeClr val="tx1">
                    <a:tint val="82000"/>
                  </a:schemeClr>
                </a:solidFill>
              </a:defRPr>
            </a:lvl5pPr>
            <a:lvl6pPr marL="5039716" indent="0">
              <a:buNone/>
              <a:defRPr sz="3527">
                <a:solidFill>
                  <a:schemeClr val="tx1">
                    <a:tint val="82000"/>
                  </a:schemeClr>
                </a:solidFill>
              </a:defRPr>
            </a:lvl6pPr>
            <a:lvl7pPr marL="6047659" indent="0">
              <a:buNone/>
              <a:defRPr sz="3527">
                <a:solidFill>
                  <a:schemeClr val="tx1">
                    <a:tint val="82000"/>
                  </a:schemeClr>
                </a:solidFill>
              </a:defRPr>
            </a:lvl7pPr>
            <a:lvl8pPr marL="7055602" indent="0">
              <a:buNone/>
              <a:defRPr sz="3527">
                <a:solidFill>
                  <a:schemeClr val="tx1">
                    <a:tint val="82000"/>
                  </a:schemeClr>
                </a:solidFill>
              </a:defRPr>
            </a:lvl8pPr>
            <a:lvl9pPr marL="8063545" indent="0">
              <a:buNone/>
              <a:defRPr sz="3527">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55D20-8664-4DF8-91F2-78490E1EB2D1}" type="datetime1">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41198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70124" y="4024827"/>
            <a:ext cx="9088041" cy="9593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25460" y="4024827"/>
            <a:ext cx="9088041" cy="9593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B257C8-EC21-48F0-A9D4-31FF185DC687}" type="datetime1">
              <a:rPr lang="en-GB" smtClean="0"/>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135633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804969"/>
            <a:ext cx="18443377" cy="2922375"/>
          </a:xfrm>
        </p:spPr>
        <p:txBody>
          <a:bodyPr/>
          <a:lstStyle/>
          <a:p>
            <a:r>
              <a:rPr lang="en-US"/>
              <a:t>Click to edit Master title style</a:t>
            </a:r>
          </a:p>
        </p:txBody>
      </p:sp>
      <p:sp>
        <p:nvSpPr>
          <p:cNvPr id="3" name="Text Placeholder 2"/>
          <p:cNvSpPr>
            <a:spLocks noGrp="1"/>
          </p:cNvSpPr>
          <p:nvPr>
            <p:ph type="body" idx="1"/>
          </p:nvPr>
        </p:nvSpPr>
        <p:spPr>
          <a:xfrm>
            <a:off x="1472912" y="3706342"/>
            <a:ext cx="9046274"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en-US"/>
              <a:t>Click to edit Master text styles</a:t>
            </a:r>
          </a:p>
        </p:txBody>
      </p:sp>
      <p:sp>
        <p:nvSpPr>
          <p:cNvPr id="4" name="Content Placeholder 3"/>
          <p:cNvSpPr>
            <a:spLocks noGrp="1"/>
          </p:cNvSpPr>
          <p:nvPr>
            <p:ph sz="half" idx="2"/>
          </p:nvPr>
        </p:nvSpPr>
        <p:spPr>
          <a:xfrm>
            <a:off x="1472912" y="5522763"/>
            <a:ext cx="9046274" cy="8123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25461" y="3706342"/>
            <a:ext cx="9090826"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en-US"/>
              <a:t>Click to edit Master text styles</a:t>
            </a:r>
          </a:p>
        </p:txBody>
      </p:sp>
      <p:sp>
        <p:nvSpPr>
          <p:cNvPr id="6" name="Content Placeholder 5"/>
          <p:cNvSpPr>
            <a:spLocks noGrp="1"/>
          </p:cNvSpPr>
          <p:nvPr>
            <p:ph sz="quarter" idx="4"/>
          </p:nvPr>
        </p:nvSpPr>
        <p:spPr>
          <a:xfrm>
            <a:off x="10825461" y="5522763"/>
            <a:ext cx="9090826" cy="8123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D7291F-C7A8-47D9-9EBB-EF21E02B4C86}" type="datetime1">
              <a:rPr lang="en-GB" smtClean="0"/>
              <a:t>28/01/2026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202899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2759AC-642A-4BA8-A1B6-1B057EE1632C}" type="datetime1">
              <a:rPr lang="en-GB" smtClean="0"/>
              <a:t>28/01/2026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88147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0AE5B-909D-43F3-8A0F-0EF927F8A7F5}" type="datetime1">
              <a:rPr lang="en-GB" smtClean="0"/>
              <a:t>28/01/2026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176322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007957"/>
            <a:ext cx="6896776" cy="3527848"/>
          </a:xfrm>
        </p:spPr>
        <p:txBody>
          <a:bodyPr anchor="b"/>
          <a:lstStyle>
            <a:lvl1pPr>
              <a:defRPr sz="7055"/>
            </a:lvl1pPr>
          </a:lstStyle>
          <a:p>
            <a:r>
              <a:rPr lang="en-US"/>
              <a:t>Click to edit Master title style</a:t>
            </a:r>
          </a:p>
        </p:txBody>
      </p:sp>
      <p:sp>
        <p:nvSpPr>
          <p:cNvPr id="3" name="Content Placeholder 2"/>
          <p:cNvSpPr>
            <a:spLocks noGrp="1"/>
          </p:cNvSpPr>
          <p:nvPr>
            <p:ph idx="1"/>
          </p:nvPr>
        </p:nvSpPr>
        <p:spPr>
          <a:xfrm>
            <a:off x="9090826" y="2176910"/>
            <a:ext cx="10825460" cy="10744538"/>
          </a:xfrm>
        </p:spPr>
        <p:txBody>
          <a:bodyPr/>
          <a:lstStyle>
            <a:lvl1pPr>
              <a:defRPr sz="7055"/>
            </a:lvl1pPr>
            <a:lvl2pPr>
              <a:defRPr sz="6173"/>
            </a:lvl2pPr>
            <a:lvl3pPr>
              <a:defRPr sz="5291"/>
            </a:lvl3pPr>
            <a:lvl4pPr>
              <a:defRPr sz="4409"/>
            </a:lvl4pPr>
            <a:lvl5pPr>
              <a:defRPr sz="4409"/>
            </a:lvl5pPr>
            <a:lvl6pPr>
              <a:defRPr sz="4409"/>
            </a:lvl6pPr>
            <a:lvl7pPr>
              <a:defRPr sz="4409"/>
            </a:lvl7pPr>
            <a:lvl8pPr>
              <a:defRPr sz="4409"/>
            </a:lvl8pPr>
            <a:lvl9pPr>
              <a:defRPr sz="44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72909" y="4535805"/>
            <a:ext cx="6896776"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en-US"/>
              <a:t>Click to edit Master text styles</a:t>
            </a:r>
          </a:p>
        </p:txBody>
      </p:sp>
      <p:sp>
        <p:nvSpPr>
          <p:cNvPr id="5" name="Date Placeholder 4"/>
          <p:cNvSpPr>
            <a:spLocks noGrp="1"/>
          </p:cNvSpPr>
          <p:nvPr>
            <p:ph type="dt" sz="half" idx="10"/>
          </p:nvPr>
        </p:nvSpPr>
        <p:spPr/>
        <p:txBody>
          <a:bodyPr/>
          <a:lstStyle/>
          <a:p>
            <a:fld id="{57C0F924-F4F7-4734-9F31-D59C61203306}" type="datetime1">
              <a:rPr lang="en-GB" smtClean="0"/>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111135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007957"/>
            <a:ext cx="6896776" cy="3527848"/>
          </a:xfrm>
        </p:spPr>
        <p:txBody>
          <a:bodyPr anchor="b"/>
          <a:lstStyle>
            <a:lvl1pPr>
              <a:defRPr sz="7055"/>
            </a:lvl1pPr>
          </a:lstStyle>
          <a:p>
            <a:r>
              <a:rPr lang="en-US"/>
              <a:t>Click to edit Master title style</a:t>
            </a:r>
          </a:p>
        </p:txBody>
      </p:sp>
      <p:sp>
        <p:nvSpPr>
          <p:cNvPr id="3" name="Picture Placeholder 2"/>
          <p:cNvSpPr>
            <a:spLocks noGrp="1" noChangeAspect="1"/>
          </p:cNvSpPr>
          <p:nvPr>
            <p:ph type="pic" idx="1"/>
          </p:nvPr>
        </p:nvSpPr>
        <p:spPr>
          <a:xfrm>
            <a:off x="9090826" y="2176910"/>
            <a:ext cx="10825460" cy="10744538"/>
          </a:xfrm>
        </p:spPr>
        <p:txBody>
          <a:bodyPr anchor="t"/>
          <a:lstStyle>
            <a:lvl1pPr marL="0" indent="0">
              <a:buNone/>
              <a:defRPr sz="7055"/>
            </a:lvl1pPr>
            <a:lvl2pPr marL="1007943" indent="0">
              <a:buNone/>
              <a:defRPr sz="6173"/>
            </a:lvl2pPr>
            <a:lvl3pPr marL="2015886" indent="0">
              <a:buNone/>
              <a:defRPr sz="5291"/>
            </a:lvl3pPr>
            <a:lvl4pPr marL="3023829" indent="0">
              <a:buNone/>
              <a:defRPr sz="4409"/>
            </a:lvl4pPr>
            <a:lvl5pPr marL="4031772" indent="0">
              <a:buNone/>
              <a:defRPr sz="4409"/>
            </a:lvl5pPr>
            <a:lvl6pPr marL="5039716" indent="0">
              <a:buNone/>
              <a:defRPr sz="4409"/>
            </a:lvl6pPr>
            <a:lvl7pPr marL="6047659" indent="0">
              <a:buNone/>
              <a:defRPr sz="4409"/>
            </a:lvl7pPr>
            <a:lvl8pPr marL="7055602" indent="0">
              <a:buNone/>
              <a:defRPr sz="4409"/>
            </a:lvl8pPr>
            <a:lvl9pPr marL="8063545" indent="0">
              <a:buNone/>
              <a:defRPr sz="4409"/>
            </a:lvl9pPr>
          </a:lstStyle>
          <a:p>
            <a:r>
              <a:rPr lang="en-US"/>
              <a:t>Click icon to add picture</a:t>
            </a:r>
          </a:p>
        </p:txBody>
      </p:sp>
      <p:sp>
        <p:nvSpPr>
          <p:cNvPr id="4" name="Text Placeholder 3"/>
          <p:cNvSpPr>
            <a:spLocks noGrp="1"/>
          </p:cNvSpPr>
          <p:nvPr>
            <p:ph type="body" sz="half" idx="2"/>
          </p:nvPr>
        </p:nvSpPr>
        <p:spPr>
          <a:xfrm>
            <a:off x="1472909" y="4535805"/>
            <a:ext cx="6896776"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en-US"/>
              <a:t>Click to edit Master text styles</a:t>
            </a:r>
          </a:p>
        </p:txBody>
      </p:sp>
      <p:sp>
        <p:nvSpPr>
          <p:cNvPr id="5" name="Date Placeholder 4"/>
          <p:cNvSpPr>
            <a:spLocks noGrp="1"/>
          </p:cNvSpPr>
          <p:nvPr>
            <p:ph type="dt" sz="half" idx="10"/>
          </p:nvPr>
        </p:nvSpPr>
        <p:spPr/>
        <p:txBody>
          <a:bodyPr/>
          <a:lstStyle/>
          <a:p>
            <a:fld id="{9B5F94F5-4603-4523-8204-3A4BD2948C95}" type="datetime1">
              <a:rPr lang="en-GB" smtClean="0"/>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169496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804969"/>
            <a:ext cx="18443377" cy="29223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70124" y="4024827"/>
            <a:ext cx="18443377" cy="95930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70124" y="14013401"/>
            <a:ext cx="4811316" cy="804965"/>
          </a:xfrm>
          <a:prstGeom prst="rect">
            <a:avLst/>
          </a:prstGeom>
        </p:spPr>
        <p:txBody>
          <a:bodyPr vert="horz" lIns="91440" tIns="45720" rIns="91440" bIns="45720" rtlCol="0" anchor="ctr"/>
          <a:lstStyle>
            <a:lvl1pPr algn="l">
              <a:defRPr sz="2646">
                <a:solidFill>
                  <a:schemeClr val="tx1">
                    <a:tint val="82000"/>
                  </a:schemeClr>
                </a:solidFill>
              </a:defRPr>
            </a:lvl1pPr>
          </a:lstStyle>
          <a:p>
            <a:fld id="{2E01B9A6-D298-40CB-B8DF-B19902051334}" type="datetime1">
              <a:rPr lang="en-GB" smtClean="0"/>
              <a:t>28/01/2026</a:t>
            </a:fld>
            <a:endParaRPr lang="en-GB"/>
          </a:p>
        </p:txBody>
      </p:sp>
      <p:sp>
        <p:nvSpPr>
          <p:cNvPr id="5" name="Footer Placeholder 4"/>
          <p:cNvSpPr>
            <a:spLocks noGrp="1"/>
          </p:cNvSpPr>
          <p:nvPr>
            <p:ph type="ftr" sz="quarter" idx="3"/>
          </p:nvPr>
        </p:nvSpPr>
        <p:spPr>
          <a:xfrm>
            <a:off x="7083326" y="14013401"/>
            <a:ext cx="7216973" cy="804965"/>
          </a:xfrm>
          <a:prstGeom prst="rect">
            <a:avLst/>
          </a:prstGeom>
        </p:spPr>
        <p:txBody>
          <a:bodyPr vert="horz" lIns="91440" tIns="45720" rIns="91440" bIns="45720" rtlCol="0" anchor="ctr"/>
          <a:lstStyle>
            <a:lvl1pPr algn="ctr">
              <a:defRPr sz="2646">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15102185" y="14013401"/>
            <a:ext cx="4811316" cy="804965"/>
          </a:xfrm>
          <a:prstGeom prst="rect">
            <a:avLst/>
          </a:prstGeom>
        </p:spPr>
        <p:txBody>
          <a:bodyPr vert="horz" lIns="91440" tIns="45720" rIns="91440" bIns="45720" rtlCol="0" anchor="ctr"/>
          <a:lstStyle>
            <a:lvl1pPr algn="r">
              <a:defRPr sz="2646">
                <a:solidFill>
                  <a:schemeClr val="tx1">
                    <a:tint val="82000"/>
                  </a:schemeClr>
                </a:solidFill>
              </a:defRPr>
            </a:lvl1pPr>
          </a:lstStyle>
          <a:p>
            <a:fld id="{D4093487-0962-4570-9ED6-CD1255D3A336}" type="slidenum">
              <a:rPr lang="en-GB" smtClean="0"/>
              <a:t>‹#›</a:t>
            </a:fld>
            <a:endParaRPr lang="en-GB"/>
          </a:p>
        </p:txBody>
      </p:sp>
      <p:sp>
        <p:nvSpPr>
          <p:cNvPr id="7" name="TextBox 6">
            <a:extLst>
              <a:ext uri="{FF2B5EF4-FFF2-40B4-BE49-F238E27FC236}">
                <a16:creationId xmlns:a16="http://schemas.microsoft.com/office/drawing/2014/main" id="{7EFD9691-A390-ED2F-6E5F-213F45E728F4}"/>
              </a:ext>
            </a:extLst>
          </p:cNvPr>
          <p:cNvSpPr txBox="1"/>
          <p:nvPr userDrawn="1">
            <p:extLst>
              <p:ext uri="{1162E1C5-73C7-4A58-AE30-91384D911F3F}">
                <p184:classification xmlns:p184="http://schemas.microsoft.com/office/powerpoint/2018/4/main" val="ftr"/>
              </p:ext>
            </p:extLst>
          </p:nvPr>
        </p:nvSpPr>
        <p:spPr>
          <a:xfrm>
            <a:off x="111376" y="14643378"/>
            <a:ext cx="893769" cy="269946"/>
          </a:xfrm>
          <a:prstGeom prst="rect">
            <a:avLst/>
          </a:prstGeom>
        </p:spPr>
        <p:txBody>
          <a:bodyPr horzOverflow="overflow" lIns="0" tIns="0" rIns="0" bIns="0">
            <a:spAutoFit/>
          </a:bodyPr>
          <a:lstStyle/>
          <a:p>
            <a:pPr algn="l"/>
            <a:r>
              <a:rPr lang="en-GB" sz="1754">
                <a:solidFill>
                  <a:srgbClr val="000000"/>
                </a:solidFill>
                <a:latin typeface="Calibri" panose="020F0502020204030204" pitchFamily="34" charset="0"/>
                <a:cs typeface="Calibri" panose="020F0502020204030204" pitchFamily="34" charset="0"/>
              </a:rPr>
              <a:t>GENERAL</a:t>
            </a:r>
          </a:p>
        </p:txBody>
      </p:sp>
    </p:spTree>
    <p:extLst>
      <p:ext uri="{BB962C8B-B14F-4D97-AF65-F5344CB8AC3E}">
        <p14:creationId xmlns:p14="http://schemas.microsoft.com/office/powerpoint/2010/main" val="25862230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2015886" rtl="0" eaLnBrk="1" latinLnBrk="0" hangingPunct="1">
        <a:lnSpc>
          <a:spcPct val="90000"/>
        </a:lnSpc>
        <a:spcBef>
          <a:spcPct val="0"/>
        </a:spcBef>
        <a:buNone/>
        <a:defRPr sz="9700" kern="1200">
          <a:solidFill>
            <a:schemeClr val="tx1"/>
          </a:solidFill>
          <a:latin typeface="+mj-lt"/>
          <a:ea typeface="+mj-ea"/>
          <a:cs typeface="+mj-cs"/>
        </a:defRPr>
      </a:lvl1pPr>
    </p:titleStyle>
    <p:bodyStyle>
      <a:lvl1pPr marL="503972" indent="-503972" algn="l" defTabSz="2015886" rtl="0" eaLnBrk="1" latinLnBrk="0" hangingPunct="1">
        <a:lnSpc>
          <a:spcPct val="90000"/>
        </a:lnSpc>
        <a:spcBef>
          <a:spcPts val="2205"/>
        </a:spcBef>
        <a:buFont typeface="Arial" panose="020B0604020202020204" pitchFamily="34" charset="0"/>
        <a:buChar char="•"/>
        <a:defRPr sz="6173" kern="1200">
          <a:solidFill>
            <a:schemeClr val="tx1"/>
          </a:solidFill>
          <a:latin typeface="+mn-lt"/>
          <a:ea typeface="+mn-ea"/>
          <a:cs typeface="+mn-cs"/>
        </a:defRPr>
      </a:lvl1pPr>
      <a:lvl2pPr marL="1511915" indent="-503972" algn="l" defTabSz="2015886" rtl="0" eaLnBrk="1" latinLnBrk="0" hangingPunct="1">
        <a:lnSpc>
          <a:spcPct val="90000"/>
        </a:lnSpc>
        <a:spcBef>
          <a:spcPts val="1102"/>
        </a:spcBef>
        <a:buFont typeface="Arial" panose="020B0604020202020204" pitchFamily="34" charset="0"/>
        <a:buChar char="•"/>
        <a:defRPr sz="5291" kern="1200">
          <a:solidFill>
            <a:schemeClr val="tx1"/>
          </a:solidFill>
          <a:latin typeface="+mn-lt"/>
          <a:ea typeface="+mn-ea"/>
          <a:cs typeface="+mn-cs"/>
        </a:defRPr>
      </a:lvl2pPr>
      <a:lvl3pPr marL="2519858" indent="-503972" algn="l" defTabSz="2015886" rtl="0" eaLnBrk="1" latinLnBrk="0" hangingPunct="1">
        <a:lnSpc>
          <a:spcPct val="90000"/>
        </a:lnSpc>
        <a:spcBef>
          <a:spcPts val="1102"/>
        </a:spcBef>
        <a:buFont typeface="Arial" panose="020B0604020202020204" pitchFamily="34" charset="0"/>
        <a:buChar char="•"/>
        <a:defRPr sz="4409" kern="1200">
          <a:solidFill>
            <a:schemeClr val="tx1"/>
          </a:solidFill>
          <a:latin typeface="+mn-lt"/>
          <a:ea typeface="+mn-ea"/>
          <a:cs typeface="+mn-cs"/>
        </a:defRPr>
      </a:lvl3pPr>
      <a:lvl4pPr marL="3527801"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4pPr>
      <a:lvl5pPr marL="4535744"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5pPr>
      <a:lvl6pPr marL="554368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630"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573"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51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p:bodyStyle>
    <p:otherStyle>
      <a:defPPr>
        <a:defRPr lang="en-US"/>
      </a:defPPr>
      <a:lvl1pPr marL="0" algn="l" defTabSz="2015886" rtl="0" eaLnBrk="1" latinLnBrk="0" hangingPunct="1">
        <a:defRPr sz="3968" kern="1200">
          <a:solidFill>
            <a:schemeClr val="tx1"/>
          </a:solidFill>
          <a:latin typeface="+mn-lt"/>
          <a:ea typeface="+mn-ea"/>
          <a:cs typeface="+mn-cs"/>
        </a:defRPr>
      </a:lvl1pPr>
      <a:lvl2pPr marL="1007943" algn="l" defTabSz="2015886" rtl="0" eaLnBrk="1" latinLnBrk="0" hangingPunct="1">
        <a:defRPr sz="3968" kern="1200">
          <a:solidFill>
            <a:schemeClr val="tx1"/>
          </a:solidFill>
          <a:latin typeface="+mn-lt"/>
          <a:ea typeface="+mn-ea"/>
          <a:cs typeface="+mn-cs"/>
        </a:defRPr>
      </a:lvl2pPr>
      <a:lvl3pPr marL="2015886" algn="l" defTabSz="2015886" rtl="0" eaLnBrk="1" latinLnBrk="0" hangingPunct="1">
        <a:defRPr sz="3968" kern="1200">
          <a:solidFill>
            <a:schemeClr val="tx1"/>
          </a:solidFill>
          <a:latin typeface="+mn-lt"/>
          <a:ea typeface="+mn-ea"/>
          <a:cs typeface="+mn-cs"/>
        </a:defRPr>
      </a:lvl3pPr>
      <a:lvl4pPr marL="3023829" algn="l" defTabSz="2015886" rtl="0" eaLnBrk="1" latinLnBrk="0" hangingPunct="1">
        <a:defRPr sz="3968" kern="1200">
          <a:solidFill>
            <a:schemeClr val="tx1"/>
          </a:solidFill>
          <a:latin typeface="+mn-lt"/>
          <a:ea typeface="+mn-ea"/>
          <a:cs typeface="+mn-cs"/>
        </a:defRPr>
      </a:lvl4pPr>
      <a:lvl5pPr marL="4031772" algn="l" defTabSz="2015886" rtl="0" eaLnBrk="1" latinLnBrk="0" hangingPunct="1">
        <a:defRPr sz="3968" kern="1200">
          <a:solidFill>
            <a:schemeClr val="tx1"/>
          </a:solidFill>
          <a:latin typeface="+mn-lt"/>
          <a:ea typeface="+mn-ea"/>
          <a:cs typeface="+mn-cs"/>
        </a:defRPr>
      </a:lvl5pPr>
      <a:lvl6pPr marL="5039716" algn="l" defTabSz="2015886" rtl="0" eaLnBrk="1" latinLnBrk="0" hangingPunct="1">
        <a:defRPr sz="3968" kern="1200">
          <a:solidFill>
            <a:schemeClr val="tx1"/>
          </a:solidFill>
          <a:latin typeface="+mn-lt"/>
          <a:ea typeface="+mn-ea"/>
          <a:cs typeface="+mn-cs"/>
        </a:defRPr>
      </a:lvl6pPr>
      <a:lvl7pPr marL="6047659" algn="l" defTabSz="2015886" rtl="0" eaLnBrk="1" latinLnBrk="0" hangingPunct="1">
        <a:defRPr sz="3968" kern="1200">
          <a:solidFill>
            <a:schemeClr val="tx1"/>
          </a:solidFill>
          <a:latin typeface="+mn-lt"/>
          <a:ea typeface="+mn-ea"/>
          <a:cs typeface="+mn-cs"/>
        </a:defRPr>
      </a:lvl7pPr>
      <a:lvl8pPr marL="7055602" algn="l" defTabSz="2015886" rtl="0" eaLnBrk="1" latinLnBrk="0" hangingPunct="1">
        <a:defRPr sz="3968" kern="1200">
          <a:solidFill>
            <a:schemeClr val="tx1"/>
          </a:solidFill>
          <a:latin typeface="+mn-lt"/>
          <a:ea typeface="+mn-ea"/>
          <a:cs typeface="+mn-cs"/>
        </a:defRPr>
      </a:lvl8pPr>
      <a:lvl9pPr marL="8063545" algn="l" defTabSz="2015886" rtl="0" eaLnBrk="1" latinLnBrk="0" hangingPunct="1">
        <a:defRPr sz="3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A6F62F95.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92BE5A4-666E-6114-4749-CDACB1650C47}"/>
              </a:ext>
            </a:extLst>
          </p:cNvPr>
          <p:cNvPicPr>
            <a:picLocks noChangeAspect="1"/>
          </p:cNvPicPr>
          <p:nvPr/>
        </p:nvPicPr>
        <p:blipFill>
          <a:blip r:embed="rId2">
            <a:extLst>
              <a:ext uri="{28A0092B-C50C-407E-A947-70E740481C1C}">
                <a14:useLocalDpi xmlns:a14="http://schemas.microsoft.com/office/drawing/2010/main" val="0"/>
              </a:ext>
            </a:extLst>
          </a:blip>
          <a:srcRect t="22234" b="14402"/>
          <a:stretch>
            <a:fillRect/>
          </a:stretch>
        </p:blipFill>
        <p:spPr>
          <a:xfrm>
            <a:off x="9642422" y="5620509"/>
            <a:ext cx="11106746" cy="5278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3FB8A81C-A8B0-1D7A-2908-9AE2ECDBE3FE}"/>
              </a:ext>
            </a:extLst>
          </p:cNvPr>
          <p:cNvPicPr>
            <a:picLocks noChangeAspect="1"/>
          </p:cNvPicPr>
          <p:nvPr/>
        </p:nvPicPr>
        <p:blipFill>
          <a:blip r:embed="rId3"/>
          <a:stretch>
            <a:fillRect/>
          </a:stretch>
        </p:blipFill>
        <p:spPr>
          <a:xfrm>
            <a:off x="19544280" y="14232237"/>
            <a:ext cx="1704796" cy="628535"/>
          </a:xfrm>
          <a:prstGeom prst="rect">
            <a:avLst/>
          </a:prstGeom>
        </p:spPr>
      </p:pic>
      <p:sp>
        <p:nvSpPr>
          <p:cNvPr id="2" name="Title 1">
            <a:extLst>
              <a:ext uri="{FF2B5EF4-FFF2-40B4-BE49-F238E27FC236}">
                <a16:creationId xmlns:a16="http://schemas.microsoft.com/office/drawing/2014/main" id="{6A1762FA-68E6-236A-D7CD-2E9A0A2C85BA}"/>
              </a:ext>
            </a:extLst>
          </p:cNvPr>
          <p:cNvSpPr>
            <a:spLocks noGrp="1"/>
          </p:cNvSpPr>
          <p:nvPr>
            <p:ph type="ctrTitle"/>
          </p:nvPr>
        </p:nvSpPr>
        <p:spPr>
          <a:xfrm>
            <a:off x="0" y="-10610"/>
            <a:ext cx="21383624" cy="2030254"/>
          </a:xfrm>
          <a:solidFill>
            <a:schemeClr val="tx2">
              <a:lumMod val="90000"/>
              <a:lumOff val="10000"/>
            </a:schemeClr>
          </a:solidFill>
        </p:spPr>
        <p:txBody>
          <a:bodyPr anchor="ctr">
            <a:normAutofit/>
          </a:bodyPr>
          <a:lstStyle/>
          <a:p>
            <a:pPr algn="r"/>
            <a:r>
              <a:rPr lang="en-GB" sz="6600">
                <a:solidFill>
                  <a:schemeClr val="bg1"/>
                </a:solidFill>
                <a:latin typeface="Calibri" panose="020F0502020204030204" pitchFamily="34" charset="0"/>
                <a:ea typeface="Calibri" panose="020F0502020204030204" pitchFamily="34" charset="0"/>
                <a:cs typeface="Calibri" panose="020F0502020204030204" pitchFamily="34" charset="0"/>
              </a:rPr>
              <a:t> Newbridge Active Travel Link and Dock Access</a:t>
            </a:r>
          </a:p>
        </p:txBody>
      </p:sp>
      <p:sp>
        <p:nvSpPr>
          <p:cNvPr id="9" name="TextBox 8">
            <a:extLst>
              <a:ext uri="{FF2B5EF4-FFF2-40B4-BE49-F238E27FC236}">
                <a16:creationId xmlns:a16="http://schemas.microsoft.com/office/drawing/2014/main" id="{CB0E64BE-B4DF-4601-2502-740B898DF065}"/>
              </a:ext>
            </a:extLst>
          </p:cNvPr>
          <p:cNvSpPr txBox="1"/>
          <p:nvPr/>
        </p:nvSpPr>
        <p:spPr>
          <a:xfrm>
            <a:off x="224187" y="2333688"/>
            <a:ext cx="18179728" cy="848053"/>
          </a:xfrm>
          <a:prstGeom prst="rect">
            <a:avLst/>
          </a:prstGeom>
          <a:noFill/>
        </p:spPr>
        <p:txBody>
          <a:bodyPr wrap="square" rtlCol="0">
            <a:spAutoFit/>
          </a:bodyPr>
          <a:lstStyle/>
          <a:p>
            <a:r>
              <a:rPr lang="en-GB" sz="4911">
                <a:latin typeface="Calibri" panose="020F0502020204030204" pitchFamily="34" charset="0"/>
                <a:ea typeface="Calibri" panose="020F0502020204030204" pitchFamily="34" charset="0"/>
                <a:cs typeface="Calibri" panose="020F0502020204030204" pitchFamily="34" charset="0"/>
              </a:rPr>
              <a:t> </a:t>
            </a:r>
            <a:r>
              <a:rPr lang="en-GB" sz="4911" b="1">
                <a:latin typeface="Calibri" panose="020F0502020204030204" pitchFamily="34" charset="0"/>
                <a:ea typeface="Calibri" panose="020F0502020204030204" pitchFamily="34" charset="0"/>
                <a:cs typeface="Calibri" panose="020F0502020204030204" pitchFamily="34" charset="0"/>
              </a:rPr>
              <a:t>Welcome to the Engagement Event</a:t>
            </a:r>
            <a:r>
              <a:rPr lang="en-GB" sz="4911" b="1" strike="sngStrike">
                <a:latin typeface="Calibri" panose="020F0502020204030204" pitchFamily="34" charset="0"/>
                <a:ea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39200665-2F8A-822D-1A63-E1796EDDB109}"/>
              </a:ext>
            </a:extLst>
          </p:cNvPr>
          <p:cNvSpPr txBox="1"/>
          <p:nvPr/>
        </p:nvSpPr>
        <p:spPr>
          <a:xfrm>
            <a:off x="257369" y="3411804"/>
            <a:ext cx="20902078" cy="1854715"/>
          </a:xfrm>
          <a:prstGeom prst="rect">
            <a:avLst/>
          </a:prstGeom>
          <a:noFill/>
        </p:spPr>
        <p:txBody>
          <a:bodyPr wrap="square" lIns="160377" tIns="80189" rIns="160377" bIns="80189" rtlCol="0" anchor="t">
            <a:spAutoFit/>
          </a:bodyPr>
          <a:lstStyle/>
          <a:p>
            <a:pPr>
              <a:lnSpc>
                <a:spcPts val="4385"/>
              </a:lnSpc>
              <a:spcAft>
                <a:spcPts val="2105"/>
              </a:spcAft>
            </a:pPr>
            <a:r>
              <a:rPr lang="en-GB" sz="3800">
                <a:latin typeface="Calibri" panose="020F0502020204030204" pitchFamily="34" charset="0"/>
                <a:ea typeface="Calibri" panose="020F0502020204030204" pitchFamily="34" charset="0"/>
                <a:cs typeface="Calibri" panose="020F0502020204030204" pitchFamily="34" charset="0"/>
              </a:rPr>
              <a:t>Neath Port Talbot Council is planning to restore the Grade II listed Newbridge Road bridge and re-open it as a pedestrian and cycle way to connect key parts of Port Talbot. We are looking for your feedback on the proposals to help ensure that the project meets your needs.</a:t>
            </a:r>
          </a:p>
        </p:txBody>
      </p:sp>
      <p:sp>
        <p:nvSpPr>
          <p:cNvPr id="11" name="Rectangle 10">
            <a:extLst>
              <a:ext uri="{FF2B5EF4-FFF2-40B4-BE49-F238E27FC236}">
                <a16:creationId xmlns:a16="http://schemas.microsoft.com/office/drawing/2014/main" id="{6D5A4C23-2697-333E-636D-1161A67A7F57}"/>
              </a:ext>
            </a:extLst>
          </p:cNvPr>
          <p:cNvSpPr/>
          <p:nvPr/>
        </p:nvSpPr>
        <p:spPr>
          <a:xfrm>
            <a:off x="5" y="13172877"/>
            <a:ext cx="1189405" cy="4009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713"/>
          </a:p>
        </p:txBody>
      </p:sp>
      <p:sp>
        <p:nvSpPr>
          <p:cNvPr id="13" name="TextBox 12">
            <a:extLst>
              <a:ext uri="{FF2B5EF4-FFF2-40B4-BE49-F238E27FC236}">
                <a16:creationId xmlns:a16="http://schemas.microsoft.com/office/drawing/2014/main" id="{09CCA14B-8FCF-DFD0-BB6F-8F45875B35D1}"/>
              </a:ext>
            </a:extLst>
          </p:cNvPr>
          <p:cNvSpPr txBox="1"/>
          <p:nvPr/>
        </p:nvSpPr>
        <p:spPr>
          <a:xfrm>
            <a:off x="218373" y="5562685"/>
            <a:ext cx="9195791" cy="37935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4429" tIns="224429" rIns="224429" bIns="224429" numCol="1" spcCol="1270" anchor="ctr" anchorCtr="0">
            <a:noAutofit/>
          </a:bodyPr>
          <a:lstStyle/>
          <a:p>
            <a:pPr defTabSz="1091437">
              <a:lnSpc>
                <a:spcPts val="4385"/>
              </a:lnSpc>
              <a:spcBef>
                <a:spcPct val="0"/>
              </a:spcBef>
              <a:spcAft>
                <a:spcPts val="1800"/>
              </a:spcAft>
            </a:pPr>
            <a:r>
              <a:rPr lang="en-GB" sz="3800">
                <a:latin typeface="Calibri" panose="020F0502020204030204" pitchFamily="34" charset="0"/>
                <a:ea typeface="Calibri" panose="020F0502020204030204" pitchFamily="34" charset="0"/>
                <a:cs typeface="Calibri" panose="020F0502020204030204" pitchFamily="34" charset="0"/>
              </a:rPr>
              <a:t>Please take your time considering the information available. </a:t>
            </a:r>
          </a:p>
          <a:p>
            <a:pPr defTabSz="1091437">
              <a:lnSpc>
                <a:spcPts val="4385"/>
              </a:lnSpc>
              <a:spcBef>
                <a:spcPts val="1200"/>
              </a:spcBef>
              <a:spcAft>
                <a:spcPct val="35000"/>
              </a:spcAft>
            </a:pPr>
            <a:r>
              <a:rPr lang="en-GB" sz="3800">
                <a:latin typeface="Calibri" panose="020F0502020204030204" pitchFamily="34" charset="0"/>
                <a:ea typeface="Calibri" panose="020F0502020204030204" pitchFamily="34" charset="0"/>
                <a:cs typeface="Calibri" panose="020F0502020204030204" pitchFamily="34" charset="0"/>
              </a:rPr>
              <a:t>Representatives of </a:t>
            </a:r>
            <a:r>
              <a:rPr lang="en-GB" sz="3800">
                <a:solidFill>
                  <a:schemeClr val="tx1"/>
                </a:solidFill>
                <a:latin typeface="Calibri" panose="020F0502020204030204" pitchFamily="34" charset="0"/>
                <a:ea typeface="Calibri" panose="020F0502020204030204" pitchFamily="34" charset="0"/>
                <a:cs typeface="Calibri" panose="020F0502020204030204" pitchFamily="34" charset="0"/>
              </a:rPr>
              <a:t>Neath Port Talbot Council </a:t>
            </a:r>
            <a:r>
              <a:rPr lang="en-GB" sz="3800">
                <a:latin typeface="Calibri" panose="020F0502020204030204" pitchFamily="34" charset="0"/>
                <a:ea typeface="Calibri" panose="020F0502020204030204" pitchFamily="34" charset="0"/>
                <a:cs typeface="Calibri" panose="020F0502020204030204" pitchFamily="34" charset="0"/>
              </a:rPr>
              <a:t>and their design consultants, Amey, will be happy to assist you with any queries you may have.</a:t>
            </a:r>
          </a:p>
        </p:txBody>
      </p:sp>
      <p:sp>
        <p:nvSpPr>
          <p:cNvPr id="16" name="Rectangle 15">
            <a:extLst>
              <a:ext uri="{FF2B5EF4-FFF2-40B4-BE49-F238E27FC236}">
                <a16:creationId xmlns:a16="http://schemas.microsoft.com/office/drawing/2014/main" id="{CCB02253-9958-4DDB-4B9F-4D707C717D47}"/>
              </a:ext>
            </a:extLst>
          </p:cNvPr>
          <p:cNvSpPr/>
          <p:nvPr/>
        </p:nvSpPr>
        <p:spPr>
          <a:xfrm>
            <a:off x="12146372" y="9426237"/>
            <a:ext cx="8602796" cy="212058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sz="3713"/>
          </a:p>
        </p:txBody>
      </p:sp>
      <p:sp>
        <p:nvSpPr>
          <p:cNvPr id="17" name="TextBox 16">
            <a:extLst>
              <a:ext uri="{FF2B5EF4-FFF2-40B4-BE49-F238E27FC236}">
                <a16:creationId xmlns:a16="http://schemas.microsoft.com/office/drawing/2014/main" id="{66442012-7F8D-0680-AA63-36C3168FCCCA}"/>
              </a:ext>
            </a:extLst>
          </p:cNvPr>
          <p:cNvSpPr txBox="1"/>
          <p:nvPr/>
        </p:nvSpPr>
        <p:spPr>
          <a:xfrm>
            <a:off x="218373" y="11252765"/>
            <a:ext cx="15656091" cy="21205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4429" tIns="224429" rIns="224429" bIns="224429" numCol="1" spcCol="1270" anchor="ctr" anchorCtr="0">
            <a:noAutofit/>
          </a:bodyPr>
          <a:lstStyle/>
          <a:p>
            <a:pPr defTabSz="1091437">
              <a:lnSpc>
                <a:spcPts val="4385"/>
              </a:lnSpc>
              <a:spcBef>
                <a:spcPct val="0"/>
              </a:spcBef>
              <a:spcAft>
                <a:spcPct val="35000"/>
              </a:spcAft>
            </a:pPr>
            <a:r>
              <a:rPr lang="en-GB" sz="3800">
                <a:latin typeface="Calibri" panose="020F0502020204030204" pitchFamily="34" charset="0"/>
                <a:ea typeface="Calibri" panose="020F0502020204030204" pitchFamily="34" charset="0"/>
                <a:cs typeface="Calibri" panose="020F0502020204030204" pitchFamily="34" charset="0"/>
              </a:rPr>
              <a:t>You can access our feedback survey by scanning this QR code or completing a paper questionnaire at this event.</a:t>
            </a:r>
          </a:p>
          <a:p>
            <a:pPr defTabSz="1091437">
              <a:spcBef>
                <a:spcPct val="0"/>
              </a:spcBef>
              <a:spcAft>
                <a:spcPct val="35000"/>
              </a:spcAft>
            </a:pPr>
            <a:r>
              <a:rPr lang="en-GB" sz="3800">
                <a:latin typeface="Calibri" panose="020F0502020204030204" pitchFamily="34" charset="0"/>
                <a:ea typeface="Calibri" panose="020F0502020204030204" pitchFamily="34" charset="0"/>
                <a:cs typeface="Calibri" panose="020F0502020204030204" pitchFamily="34" charset="0"/>
              </a:rPr>
              <a:t>The survey will be open Monday 2</a:t>
            </a:r>
            <a:r>
              <a:rPr lang="en-GB" sz="3800" baseline="30000">
                <a:latin typeface="Calibri" panose="020F0502020204030204" pitchFamily="34" charset="0"/>
                <a:ea typeface="Calibri" panose="020F0502020204030204" pitchFamily="34" charset="0"/>
                <a:cs typeface="Calibri" panose="020F0502020204030204" pitchFamily="34" charset="0"/>
              </a:rPr>
              <a:t>nd</a:t>
            </a:r>
            <a:r>
              <a:rPr lang="en-GB" sz="3800">
                <a:latin typeface="Calibri" panose="020F0502020204030204" pitchFamily="34" charset="0"/>
                <a:ea typeface="Calibri" panose="020F0502020204030204" pitchFamily="34" charset="0"/>
                <a:cs typeface="Calibri" panose="020F0502020204030204" pitchFamily="34" charset="0"/>
              </a:rPr>
              <a:t> February – Sunday 15</a:t>
            </a:r>
            <a:r>
              <a:rPr lang="en-GB" sz="3800" baseline="30000">
                <a:latin typeface="Calibri" panose="020F0502020204030204" pitchFamily="34" charset="0"/>
                <a:ea typeface="Calibri" panose="020F0502020204030204" pitchFamily="34" charset="0"/>
                <a:cs typeface="Calibri" panose="020F0502020204030204" pitchFamily="34" charset="0"/>
              </a:rPr>
              <a:t>th</a:t>
            </a:r>
            <a:r>
              <a:rPr lang="en-GB" sz="3800">
                <a:latin typeface="Calibri" panose="020F0502020204030204" pitchFamily="34" charset="0"/>
                <a:ea typeface="Calibri" panose="020F0502020204030204" pitchFamily="34" charset="0"/>
                <a:cs typeface="Calibri" panose="020F0502020204030204" pitchFamily="34" charset="0"/>
              </a:rPr>
              <a:t> March 2026.</a:t>
            </a:r>
            <a:endParaRPr lang="en-US" sz="3800">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A9ACF476-505F-D24D-39F6-C954297B5B45}"/>
              </a:ext>
            </a:extLst>
          </p:cNvPr>
          <p:cNvSpPr txBox="1"/>
          <p:nvPr/>
        </p:nvSpPr>
        <p:spPr>
          <a:xfrm>
            <a:off x="334167" y="9638768"/>
            <a:ext cx="8979884" cy="1774653"/>
          </a:xfrm>
          <a:prstGeom prst="rect">
            <a:avLst/>
          </a:prstGeom>
          <a:noFill/>
        </p:spPr>
        <p:txBody>
          <a:bodyPr wrap="square" rtlCol="0">
            <a:spAutoFit/>
          </a:bodyPr>
          <a:lstStyle/>
          <a:p>
            <a:r>
              <a:rPr lang="en-GB" sz="3800">
                <a:latin typeface="Calibri" panose="020F0502020204030204" pitchFamily="34" charset="0"/>
                <a:ea typeface="Calibri" panose="020F0502020204030204" pitchFamily="34" charset="0"/>
                <a:cs typeface="Calibri" panose="020F0502020204030204" pitchFamily="34" charset="0"/>
              </a:rPr>
              <a:t>Your feedback is essential is ensuring that we deliver the right project. </a:t>
            </a:r>
            <a:endParaRPr lang="en-US" sz="3800">
              <a:latin typeface="Calibri" panose="020F0502020204030204" pitchFamily="34" charset="0"/>
              <a:ea typeface="Calibri" panose="020F0502020204030204" pitchFamily="34" charset="0"/>
              <a:cs typeface="Calibri" panose="020F0502020204030204" pitchFamily="34" charset="0"/>
            </a:endParaRPr>
          </a:p>
          <a:p>
            <a:endParaRPr lang="en-GB" sz="3332"/>
          </a:p>
        </p:txBody>
      </p:sp>
      <p:sp>
        <p:nvSpPr>
          <p:cNvPr id="29" name="Rectangle 28">
            <a:extLst>
              <a:ext uri="{FF2B5EF4-FFF2-40B4-BE49-F238E27FC236}">
                <a16:creationId xmlns:a16="http://schemas.microsoft.com/office/drawing/2014/main" id="{29FCECC3-0AEA-A669-9D5F-6CF51C572853}"/>
              </a:ext>
            </a:extLst>
          </p:cNvPr>
          <p:cNvSpPr/>
          <p:nvPr/>
        </p:nvSpPr>
        <p:spPr>
          <a:xfrm>
            <a:off x="0" y="14505709"/>
            <a:ext cx="1039091" cy="495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ack and white sign with white text&#10;&#10;AI-generated content may be incorrect.">
            <a:extLst>
              <a:ext uri="{FF2B5EF4-FFF2-40B4-BE49-F238E27FC236}">
                <a16:creationId xmlns:a16="http://schemas.microsoft.com/office/drawing/2014/main" id="{2AAE735F-6E1B-C819-4FC9-EA099F983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60" y="437119"/>
            <a:ext cx="5362605" cy="1108412"/>
          </a:xfrm>
          <a:prstGeom prst="rect">
            <a:avLst/>
          </a:prstGeom>
        </p:spPr>
      </p:pic>
      <p:pic>
        <p:nvPicPr>
          <p:cNvPr id="3" name="Picture 2" descr="A qr code on a white background&#10;&#10;AI-generated content may be incorrect.">
            <a:extLst>
              <a:ext uri="{FF2B5EF4-FFF2-40B4-BE49-F238E27FC236}">
                <a16:creationId xmlns:a16="http://schemas.microsoft.com/office/drawing/2014/main" id="{AB899629-1721-B038-B6F7-DEB290DA66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92832" y="11413421"/>
            <a:ext cx="3109568" cy="3183671"/>
          </a:xfrm>
          <a:prstGeom prst="rect">
            <a:avLst/>
          </a:prstGeom>
        </p:spPr>
      </p:pic>
    </p:spTree>
    <p:extLst>
      <p:ext uri="{BB962C8B-B14F-4D97-AF65-F5344CB8AC3E}">
        <p14:creationId xmlns:p14="http://schemas.microsoft.com/office/powerpoint/2010/main" val="65489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90C243-BDB4-F596-3C1A-50CCF3CEB53D}"/>
              </a:ext>
            </a:extLst>
          </p:cNvPr>
          <p:cNvSpPr/>
          <p:nvPr/>
        </p:nvSpPr>
        <p:spPr>
          <a:xfrm>
            <a:off x="0" y="14505709"/>
            <a:ext cx="1039091" cy="495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EED12854-6A80-D27D-28C0-AE9790EE93ED}"/>
              </a:ext>
            </a:extLst>
          </p:cNvPr>
          <p:cNvSpPr txBox="1">
            <a:spLocks/>
          </p:cNvSpPr>
          <p:nvPr/>
        </p:nvSpPr>
        <p:spPr>
          <a:xfrm>
            <a:off x="0" y="-10610"/>
            <a:ext cx="21383624" cy="1789825"/>
          </a:xfrm>
          <a:prstGeom prst="rect">
            <a:avLst/>
          </a:prstGeom>
          <a:solidFill>
            <a:schemeClr val="tx2">
              <a:lumMod val="90000"/>
              <a:lumOff val="10000"/>
            </a:schemeClr>
          </a:solidFill>
        </p:spPr>
        <p:txBody>
          <a:bodyPr vert="horz" lIns="91440" tIns="45720" rIns="91440" bIns="45720" rtlCol="0" anchor="ctr">
            <a:norm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pPr algn="l"/>
            <a:r>
              <a:rPr lang="en-GB" sz="660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4" name="Rectangle 3">
            <a:extLst>
              <a:ext uri="{FF2B5EF4-FFF2-40B4-BE49-F238E27FC236}">
                <a16:creationId xmlns:a16="http://schemas.microsoft.com/office/drawing/2014/main" id="{2FEEE70C-22FE-43C1-4C55-6915366377A5}"/>
              </a:ext>
            </a:extLst>
          </p:cNvPr>
          <p:cNvSpPr/>
          <p:nvPr/>
        </p:nvSpPr>
        <p:spPr>
          <a:xfrm>
            <a:off x="5" y="13172877"/>
            <a:ext cx="1189405" cy="4009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713"/>
          </a:p>
        </p:txBody>
      </p:sp>
      <p:sp>
        <p:nvSpPr>
          <p:cNvPr id="9" name="Rectangle: Rounded Corners 8">
            <a:extLst>
              <a:ext uri="{FF2B5EF4-FFF2-40B4-BE49-F238E27FC236}">
                <a16:creationId xmlns:a16="http://schemas.microsoft.com/office/drawing/2014/main" id="{97F54F3C-D39B-BFFC-6CEB-9F181E03217B}"/>
              </a:ext>
            </a:extLst>
          </p:cNvPr>
          <p:cNvSpPr/>
          <p:nvPr/>
        </p:nvSpPr>
        <p:spPr>
          <a:xfrm>
            <a:off x="0" y="10017941"/>
            <a:ext cx="20941522" cy="506750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713"/>
          </a:p>
        </p:txBody>
      </p:sp>
      <p:sp>
        <p:nvSpPr>
          <p:cNvPr id="7" name="TextBox 6">
            <a:extLst>
              <a:ext uri="{FF2B5EF4-FFF2-40B4-BE49-F238E27FC236}">
                <a16:creationId xmlns:a16="http://schemas.microsoft.com/office/drawing/2014/main" id="{EC41B1AE-612E-178B-C321-1CC0FA8C6CA1}"/>
              </a:ext>
            </a:extLst>
          </p:cNvPr>
          <p:cNvSpPr txBox="1"/>
          <p:nvPr/>
        </p:nvSpPr>
        <p:spPr>
          <a:xfrm>
            <a:off x="112450" y="3360399"/>
            <a:ext cx="10738508" cy="6856084"/>
          </a:xfrm>
          <a:prstGeom prst="rect">
            <a:avLst/>
          </a:prstGeom>
          <a:noFill/>
        </p:spPr>
        <p:txBody>
          <a:bodyPr wrap="square" lIns="160377" tIns="80189" rIns="160377" bIns="80189" rtlCol="0" anchor="t">
            <a:spAutoFit/>
          </a:bodyPr>
          <a:lstStyle/>
          <a:p>
            <a:pPr algn="just">
              <a:lnSpc>
                <a:spcPts val="4200"/>
              </a:lnSpc>
              <a:spcAft>
                <a:spcPts val="3000"/>
              </a:spcAft>
            </a:pPr>
            <a:r>
              <a:rPr lang="en-GB" sz="3800">
                <a:latin typeface="Calibri" panose="020F0502020204030204" pitchFamily="34" charset="0"/>
                <a:ea typeface="Calibri" panose="020F0502020204030204" pitchFamily="34" charset="0"/>
                <a:cs typeface="Calibri" panose="020F0502020204030204" pitchFamily="34" charset="0"/>
              </a:rPr>
              <a:t>The scheme also includes a new shared pedestrian and cycle route along Riverside Road and new traffic calming features on Newbridge Road to improve safety. This will connect to other proposed improvements within the Sandfields area.</a:t>
            </a:r>
          </a:p>
          <a:p>
            <a:pPr algn="just">
              <a:lnSpc>
                <a:spcPts val="4200"/>
              </a:lnSpc>
              <a:spcAft>
                <a:spcPts val="3000"/>
              </a:spcAft>
            </a:pPr>
            <a:r>
              <a:rPr lang="en-GB" sz="3800">
                <a:latin typeface="Calibri" panose="020F0502020204030204" pitchFamily="34" charset="0"/>
                <a:ea typeface="Calibri" panose="020F0502020204030204" pitchFamily="34" charset="0"/>
                <a:cs typeface="Calibri" panose="020F0502020204030204" pitchFamily="34" charset="0"/>
              </a:rPr>
              <a:t>This upgrade will create a safe, attractive, and mostly traffic-free route between Sandfields and the town centre, avoiding the heavily trafficked Victoria Road.</a:t>
            </a:r>
          </a:p>
          <a:p>
            <a:pPr algn="just">
              <a:lnSpc>
                <a:spcPts val="4200"/>
              </a:lnSpc>
              <a:spcAft>
                <a:spcPts val="3000"/>
              </a:spcAft>
            </a:pPr>
            <a:r>
              <a:rPr lang="en-GB" sz="3800">
                <a:latin typeface="Calibri" panose="020F0502020204030204" pitchFamily="34" charset="0"/>
                <a:ea typeface="Calibri" panose="020F0502020204030204" pitchFamily="34" charset="0"/>
                <a:cs typeface="Calibri" panose="020F0502020204030204" pitchFamily="34" charset="0"/>
              </a:rPr>
              <a:t>It will also improve access to the Port Talbot Docks area, which is set for regeneration to deliver new employment, housing, and retail opportunities.</a:t>
            </a:r>
          </a:p>
        </p:txBody>
      </p:sp>
      <p:sp>
        <p:nvSpPr>
          <p:cNvPr id="3" name="TextBox 2">
            <a:extLst>
              <a:ext uri="{FF2B5EF4-FFF2-40B4-BE49-F238E27FC236}">
                <a16:creationId xmlns:a16="http://schemas.microsoft.com/office/drawing/2014/main" id="{44B7380F-92DF-FA39-AEAA-0D9A66710239}"/>
              </a:ext>
            </a:extLst>
          </p:cNvPr>
          <p:cNvSpPr txBox="1"/>
          <p:nvPr/>
        </p:nvSpPr>
        <p:spPr>
          <a:xfrm>
            <a:off x="127590" y="10030416"/>
            <a:ext cx="20683036" cy="5088934"/>
          </a:xfrm>
          <a:prstGeom prst="rect">
            <a:avLst/>
          </a:prstGeom>
          <a:noFill/>
        </p:spPr>
        <p:txBody>
          <a:bodyPr wrap="square" lIns="160377" tIns="80189" rIns="160377" bIns="80189" rtlCol="0" anchor="t">
            <a:spAutoFit/>
          </a:bodyPr>
          <a:lstStyle/>
          <a:p>
            <a:pPr>
              <a:lnSpc>
                <a:spcPct val="150000"/>
              </a:lnSpc>
              <a:spcAft>
                <a:spcPts val="1052"/>
              </a:spcAft>
            </a:pPr>
            <a:r>
              <a:rPr lang="en-GB" sz="3800" b="1">
                <a:latin typeface="Calibri" panose="020F0502020204030204" pitchFamily="34" charset="0"/>
                <a:ea typeface="Calibri" panose="020F0502020204030204" pitchFamily="34" charset="0"/>
                <a:cs typeface="Calibri" panose="020F0502020204030204" pitchFamily="34" charset="0"/>
              </a:rPr>
              <a:t>What benefits will re-opening the bridge bring to the community?</a:t>
            </a:r>
          </a:p>
          <a:p>
            <a:pPr marL="501171" indent="-501171">
              <a:spcAft>
                <a:spcPts val="1052"/>
              </a:spcAft>
              <a:buFont typeface="Arial" panose="020B0604020202020204" pitchFamily="34" charset="0"/>
              <a:buChar char="•"/>
            </a:pPr>
            <a:r>
              <a:rPr lang="en-GB" sz="3800">
                <a:latin typeface="Calibri" panose="020F0502020204030204" pitchFamily="34" charset="0"/>
                <a:ea typeface="Calibri" panose="020F0502020204030204" pitchFamily="34" charset="0"/>
                <a:cs typeface="Calibri" panose="020F0502020204030204" pitchFamily="34" charset="0"/>
              </a:rPr>
              <a:t>Provides a safe route for pedestrians and cyclists between Sandfields, the town centre, and Port Talbot docks, making jobs and training opportunities more accessible without a car.</a:t>
            </a:r>
          </a:p>
          <a:p>
            <a:pPr marL="501171" indent="-501171">
              <a:spcAft>
                <a:spcPts val="1052"/>
              </a:spcAft>
              <a:buFont typeface="Arial" panose="020B0604020202020204" pitchFamily="34" charset="0"/>
              <a:buChar char="•"/>
            </a:pPr>
            <a:r>
              <a:rPr lang="en-GB" sz="3800">
                <a:latin typeface="Calibri" panose="020F0502020204030204" pitchFamily="34" charset="0"/>
                <a:ea typeface="Calibri" panose="020F0502020204030204" pitchFamily="34" charset="0"/>
                <a:cs typeface="Calibri" panose="020F0502020204030204" pitchFamily="34" charset="0"/>
              </a:rPr>
              <a:t>Restores the deteriorated Grade II listed bridge, protecting an important historical asset for future generations.</a:t>
            </a:r>
          </a:p>
          <a:p>
            <a:pPr marL="501171" indent="-501171">
              <a:spcAft>
                <a:spcPts val="1052"/>
              </a:spcAft>
              <a:buFont typeface="Arial" panose="020B0604020202020204" pitchFamily="34" charset="0"/>
              <a:buChar char="•"/>
            </a:pPr>
            <a:r>
              <a:rPr lang="en-GB" sz="3800">
                <a:latin typeface="Calibri" panose="020F0502020204030204" pitchFamily="34" charset="0"/>
                <a:ea typeface="Calibri" panose="020F0502020204030204" pitchFamily="34" charset="0"/>
                <a:cs typeface="Calibri" panose="020F0502020204030204" pitchFamily="34" charset="0"/>
              </a:rPr>
              <a:t>Encourages walking and cycling, helping residents adopt healthier lifestyles.</a:t>
            </a:r>
          </a:p>
          <a:p>
            <a:pPr marL="501171" indent="-501171">
              <a:spcAft>
                <a:spcPts val="1052"/>
              </a:spcAft>
              <a:buFont typeface="Arial" panose="020B0604020202020204" pitchFamily="34" charset="0"/>
              <a:buChar char="•"/>
            </a:pPr>
            <a:r>
              <a:rPr lang="en-GB" sz="3800">
                <a:latin typeface="Calibri" panose="020F0502020204030204" pitchFamily="34" charset="0"/>
                <a:ea typeface="Calibri" panose="020F0502020204030204" pitchFamily="34" charset="0"/>
                <a:cs typeface="Calibri" panose="020F0502020204030204" pitchFamily="34" charset="0"/>
              </a:rPr>
              <a:t>Improves the active travel network in Port Talbot and its connections to national cycle routes</a:t>
            </a:r>
          </a:p>
        </p:txBody>
      </p:sp>
      <p:sp>
        <p:nvSpPr>
          <p:cNvPr id="17" name="TextBox 16">
            <a:extLst>
              <a:ext uri="{FF2B5EF4-FFF2-40B4-BE49-F238E27FC236}">
                <a16:creationId xmlns:a16="http://schemas.microsoft.com/office/drawing/2014/main" id="{EB230606-361F-9A87-259B-19F62EE12CEC}"/>
              </a:ext>
            </a:extLst>
          </p:cNvPr>
          <p:cNvSpPr txBox="1"/>
          <p:nvPr/>
        </p:nvSpPr>
        <p:spPr>
          <a:xfrm>
            <a:off x="185259" y="2018547"/>
            <a:ext cx="20621520" cy="1538883"/>
          </a:xfrm>
          <a:prstGeom prst="rect">
            <a:avLst/>
          </a:prstGeom>
          <a:noFill/>
        </p:spPr>
        <p:txBody>
          <a:bodyPr wrap="square" rtlCol="0">
            <a:spAutoFit/>
          </a:bodyPr>
          <a:lstStyle/>
          <a:p>
            <a:pPr algn="just"/>
            <a:r>
              <a:rPr lang="en-GB" sz="3800">
                <a:latin typeface="Calibri" panose="020F0502020204030204" pitchFamily="34" charset="0"/>
                <a:ea typeface="Calibri" panose="020F0502020204030204" pitchFamily="34" charset="0"/>
                <a:cs typeface="Calibri" panose="020F0502020204030204" pitchFamily="34" charset="0"/>
              </a:rPr>
              <a:t>The project will restore the historic Newbridge Road Bridge and transform it into a new active travel link connecting Riverside Road and Newbridge Road. 				</a:t>
            </a:r>
          </a:p>
          <a:p>
            <a:endParaRPr lang="en-GB"/>
          </a:p>
        </p:txBody>
      </p:sp>
      <p:pic>
        <p:nvPicPr>
          <p:cNvPr id="2" name="Picture 1" descr="A black and white sign with white text&#10;&#10;AI-generated content may be incorrect.">
            <a:extLst>
              <a:ext uri="{FF2B5EF4-FFF2-40B4-BE49-F238E27FC236}">
                <a16:creationId xmlns:a16="http://schemas.microsoft.com/office/drawing/2014/main" id="{0F171CE8-6582-A72A-6783-E3898CD81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90" y="437119"/>
            <a:ext cx="5362605" cy="1108412"/>
          </a:xfrm>
          <a:prstGeom prst="rect">
            <a:avLst/>
          </a:prstGeom>
        </p:spPr>
      </p:pic>
      <p:pic>
        <p:nvPicPr>
          <p:cNvPr id="1026" name="Picture 2">
            <a:extLst>
              <a:ext uri="{FF2B5EF4-FFF2-40B4-BE49-F238E27FC236}">
                <a16:creationId xmlns:a16="http://schemas.microsoft.com/office/drawing/2014/main" id="{86B79ED8-17C6-B56C-EA86-CBA31D617F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3407" y="2787988"/>
            <a:ext cx="9727349" cy="68560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F5DE8CD-3C0C-1B0A-A1A8-7BD0114DFA2C}"/>
              </a:ext>
            </a:extLst>
          </p:cNvPr>
          <p:cNvSpPr txBox="1"/>
          <p:nvPr/>
        </p:nvSpPr>
        <p:spPr>
          <a:xfrm>
            <a:off x="11088291" y="8130022"/>
            <a:ext cx="2871549" cy="338554"/>
          </a:xfrm>
          <a:prstGeom prst="rect">
            <a:avLst/>
          </a:prstGeom>
          <a:solidFill>
            <a:schemeClr val="bg1"/>
          </a:solidFill>
        </p:spPr>
        <p:txBody>
          <a:bodyPr wrap="square" rtlCol="0">
            <a:spAutoFit/>
          </a:bodyPr>
          <a:lstStyle/>
          <a:p>
            <a:r>
              <a:rPr lang="en-GB" sz="1600" b="1">
                <a:latin typeface="Calibri" panose="020F0502020204030204" pitchFamily="34" charset="0"/>
                <a:ea typeface="Calibri" panose="020F0502020204030204" pitchFamily="34" charset="0"/>
                <a:cs typeface="Calibri" panose="020F0502020204030204" pitchFamily="34" charset="0"/>
              </a:rPr>
              <a:t>Other proposed improvements</a:t>
            </a:r>
            <a:endParaRPr lang="en-GB" sz="1600" b="1"/>
          </a:p>
        </p:txBody>
      </p:sp>
      <p:sp>
        <p:nvSpPr>
          <p:cNvPr id="16" name="Free-form: Shape 15">
            <a:extLst>
              <a:ext uri="{FF2B5EF4-FFF2-40B4-BE49-F238E27FC236}">
                <a16:creationId xmlns:a16="http://schemas.microsoft.com/office/drawing/2014/main" id="{8CC66FED-226D-ECA4-A378-BC44356B277E}"/>
              </a:ext>
            </a:extLst>
          </p:cNvPr>
          <p:cNvSpPr/>
          <p:nvPr/>
        </p:nvSpPr>
        <p:spPr>
          <a:xfrm>
            <a:off x="18120361" y="8159115"/>
            <a:ext cx="1371599" cy="1099185"/>
          </a:xfrm>
          <a:custGeom>
            <a:avLst/>
            <a:gdLst>
              <a:gd name="connsiteX0" fmla="*/ 0 w 1251585"/>
              <a:gd name="connsiteY0" fmla="*/ 0 h 1099185"/>
              <a:gd name="connsiteX1" fmla="*/ 466725 w 1251585"/>
              <a:gd name="connsiteY1" fmla="*/ 897255 h 1099185"/>
              <a:gd name="connsiteX2" fmla="*/ 651510 w 1251585"/>
              <a:gd name="connsiteY2" fmla="*/ 1099185 h 1099185"/>
              <a:gd name="connsiteX3" fmla="*/ 661035 w 1251585"/>
              <a:gd name="connsiteY3" fmla="*/ 1036320 h 1099185"/>
              <a:gd name="connsiteX4" fmla="*/ 664845 w 1251585"/>
              <a:gd name="connsiteY4" fmla="*/ 790575 h 1099185"/>
              <a:gd name="connsiteX5" fmla="*/ 733425 w 1251585"/>
              <a:gd name="connsiteY5" fmla="*/ 575310 h 1099185"/>
              <a:gd name="connsiteX6" fmla="*/ 874395 w 1251585"/>
              <a:gd name="connsiteY6" fmla="*/ 371475 h 1099185"/>
              <a:gd name="connsiteX7" fmla="*/ 1003935 w 1251585"/>
              <a:gd name="connsiteY7" fmla="*/ 262890 h 1099185"/>
              <a:gd name="connsiteX8" fmla="*/ 1156335 w 1251585"/>
              <a:gd name="connsiteY8" fmla="*/ 194310 h 1099185"/>
              <a:gd name="connsiteX9" fmla="*/ 1251585 w 1251585"/>
              <a:gd name="connsiteY9" fmla="*/ 186690 h 1099185"/>
              <a:gd name="connsiteX10" fmla="*/ 1171575 w 1251585"/>
              <a:gd name="connsiteY10" fmla="*/ 228600 h 1099185"/>
              <a:gd name="connsiteX0" fmla="*/ 0 w 1251585"/>
              <a:gd name="connsiteY0" fmla="*/ 0 h 1099185"/>
              <a:gd name="connsiteX1" fmla="*/ 466725 w 1251585"/>
              <a:gd name="connsiteY1" fmla="*/ 897255 h 1099185"/>
              <a:gd name="connsiteX2" fmla="*/ 651510 w 1251585"/>
              <a:gd name="connsiteY2" fmla="*/ 1099185 h 1099185"/>
              <a:gd name="connsiteX3" fmla="*/ 661035 w 1251585"/>
              <a:gd name="connsiteY3" fmla="*/ 1036320 h 1099185"/>
              <a:gd name="connsiteX4" fmla="*/ 664845 w 1251585"/>
              <a:gd name="connsiteY4" fmla="*/ 790575 h 1099185"/>
              <a:gd name="connsiteX5" fmla="*/ 733425 w 1251585"/>
              <a:gd name="connsiteY5" fmla="*/ 575310 h 1099185"/>
              <a:gd name="connsiteX6" fmla="*/ 874395 w 1251585"/>
              <a:gd name="connsiteY6" fmla="*/ 371475 h 1099185"/>
              <a:gd name="connsiteX7" fmla="*/ 1003935 w 1251585"/>
              <a:gd name="connsiteY7" fmla="*/ 262890 h 1099185"/>
              <a:gd name="connsiteX8" fmla="*/ 1156335 w 1251585"/>
              <a:gd name="connsiteY8" fmla="*/ 194310 h 1099185"/>
              <a:gd name="connsiteX9" fmla="*/ 1251585 w 1251585"/>
              <a:gd name="connsiteY9" fmla="*/ 186690 h 1099185"/>
              <a:gd name="connsiteX0" fmla="*/ 0 w 1333500"/>
              <a:gd name="connsiteY0" fmla="*/ 0 h 1099185"/>
              <a:gd name="connsiteX1" fmla="*/ 466725 w 1333500"/>
              <a:gd name="connsiteY1" fmla="*/ 897255 h 1099185"/>
              <a:gd name="connsiteX2" fmla="*/ 651510 w 1333500"/>
              <a:gd name="connsiteY2" fmla="*/ 1099185 h 1099185"/>
              <a:gd name="connsiteX3" fmla="*/ 661035 w 1333500"/>
              <a:gd name="connsiteY3" fmla="*/ 1036320 h 1099185"/>
              <a:gd name="connsiteX4" fmla="*/ 664845 w 1333500"/>
              <a:gd name="connsiteY4" fmla="*/ 790575 h 1099185"/>
              <a:gd name="connsiteX5" fmla="*/ 733425 w 1333500"/>
              <a:gd name="connsiteY5" fmla="*/ 575310 h 1099185"/>
              <a:gd name="connsiteX6" fmla="*/ 874395 w 1333500"/>
              <a:gd name="connsiteY6" fmla="*/ 371475 h 1099185"/>
              <a:gd name="connsiteX7" fmla="*/ 1003935 w 1333500"/>
              <a:gd name="connsiteY7" fmla="*/ 262890 h 1099185"/>
              <a:gd name="connsiteX8" fmla="*/ 1156335 w 1333500"/>
              <a:gd name="connsiteY8" fmla="*/ 194310 h 1099185"/>
              <a:gd name="connsiteX9" fmla="*/ 1333500 w 1333500"/>
              <a:gd name="connsiteY9" fmla="*/ 180975 h 1099185"/>
              <a:gd name="connsiteX0" fmla="*/ 0 w 1346622"/>
              <a:gd name="connsiteY0" fmla="*/ 0 h 1099185"/>
              <a:gd name="connsiteX1" fmla="*/ 466725 w 1346622"/>
              <a:gd name="connsiteY1" fmla="*/ 897255 h 1099185"/>
              <a:gd name="connsiteX2" fmla="*/ 651510 w 1346622"/>
              <a:gd name="connsiteY2" fmla="*/ 1099185 h 1099185"/>
              <a:gd name="connsiteX3" fmla="*/ 661035 w 1346622"/>
              <a:gd name="connsiteY3" fmla="*/ 1036320 h 1099185"/>
              <a:gd name="connsiteX4" fmla="*/ 664845 w 1346622"/>
              <a:gd name="connsiteY4" fmla="*/ 790575 h 1099185"/>
              <a:gd name="connsiteX5" fmla="*/ 733425 w 1346622"/>
              <a:gd name="connsiteY5" fmla="*/ 575310 h 1099185"/>
              <a:gd name="connsiteX6" fmla="*/ 874395 w 1346622"/>
              <a:gd name="connsiteY6" fmla="*/ 371475 h 1099185"/>
              <a:gd name="connsiteX7" fmla="*/ 1003935 w 1346622"/>
              <a:gd name="connsiteY7" fmla="*/ 262890 h 1099185"/>
              <a:gd name="connsiteX8" fmla="*/ 1156335 w 1346622"/>
              <a:gd name="connsiteY8" fmla="*/ 194310 h 1099185"/>
              <a:gd name="connsiteX9" fmla="*/ 1333500 w 1346622"/>
              <a:gd name="connsiteY9" fmla="*/ 180975 h 1099185"/>
              <a:gd name="connsiteX10" fmla="*/ 1333499 w 1346622"/>
              <a:gd name="connsiteY10" fmla="*/ 175260 h 1099185"/>
              <a:gd name="connsiteX0" fmla="*/ 0 w 1371599"/>
              <a:gd name="connsiteY0" fmla="*/ 0 h 1099185"/>
              <a:gd name="connsiteX1" fmla="*/ 466725 w 1371599"/>
              <a:gd name="connsiteY1" fmla="*/ 897255 h 1099185"/>
              <a:gd name="connsiteX2" fmla="*/ 651510 w 1371599"/>
              <a:gd name="connsiteY2" fmla="*/ 1099185 h 1099185"/>
              <a:gd name="connsiteX3" fmla="*/ 661035 w 1371599"/>
              <a:gd name="connsiteY3" fmla="*/ 1036320 h 1099185"/>
              <a:gd name="connsiteX4" fmla="*/ 664845 w 1371599"/>
              <a:gd name="connsiteY4" fmla="*/ 790575 h 1099185"/>
              <a:gd name="connsiteX5" fmla="*/ 733425 w 1371599"/>
              <a:gd name="connsiteY5" fmla="*/ 575310 h 1099185"/>
              <a:gd name="connsiteX6" fmla="*/ 874395 w 1371599"/>
              <a:gd name="connsiteY6" fmla="*/ 371475 h 1099185"/>
              <a:gd name="connsiteX7" fmla="*/ 1003935 w 1371599"/>
              <a:gd name="connsiteY7" fmla="*/ 262890 h 1099185"/>
              <a:gd name="connsiteX8" fmla="*/ 1156335 w 1371599"/>
              <a:gd name="connsiteY8" fmla="*/ 194310 h 1099185"/>
              <a:gd name="connsiteX9" fmla="*/ 1333500 w 1371599"/>
              <a:gd name="connsiteY9" fmla="*/ 180975 h 1099185"/>
              <a:gd name="connsiteX10" fmla="*/ 1371599 w 1371599"/>
              <a:gd name="connsiteY10" fmla="*/ 133350 h 1099185"/>
              <a:gd name="connsiteX11" fmla="*/ 1333499 w 1371599"/>
              <a:gd name="connsiteY11" fmla="*/ 175260 h 1099185"/>
              <a:gd name="connsiteX0" fmla="*/ 0 w 1371599"/>
              <a:gd name="connsiteY0" fmla="*/ 0 h 1099185"/>
              <a:gd name="connsiteX1" fmla="*/ 466725 w 1371599"/>
              <a:gd name="connsiteY1" fmla="*/ 897255 h 1099185"/>
              <a:gd name="connsiteX2" fmla="*/ 651510 w 1371599"/>
              <a:gd name="connsiteY2" fmla="*/ 1099185 h 1099185"/>
              <a:gd name="connsiteX3" fmla="*/ 661035 w 1371599"/>
              <a:gd name="connsiteY3" fmla="*/ 1036320 h 1099185"/>
              <a:gd name="connsiteX4" fmla="*/ 664845 w 1371599"/>
              <a:gd name="connsiteY4" fmla="*/ 790575 h 1099185"/>
              <a:gd name="connsiteX5" fmla="*/ 733425 w 1371599"/>
              <a:gd name="connsiteY5" fmla="*/ 575310 h 1099185"/>
              <a:gd name="connsiteX6" fmla="*/ 874395 w 1371599"/>
              <a:gd name="connsiteY6" fmla="*/ 371475 h 1099185"/>
              <a:gd name="connsiteX7" fmla="*/ 1003935 w 1371599"/>
              <a:gd name="connsiteY7" fmla="*/ 262890 h 1099185"/>
              <a:gd name="connsiteX8" fmla="*/ 1156335 w 1371599"/>
              <a:gd name="connsiteY8" fmla="*/ 194310 h 1099185"/>
              <a:gd name="connsiteX9" fmla="*/ 1333500 w 1371599"/>
              <a:gd name="connsiteY9" fmla="*/ 180975 h 1099185"/>
              <a:gd name="connsiteX10" fmla="*/ 1371599 w 1371599"/>
              <a:gd name="connsiteY10" fmla="*/ 133350 h 1099185"/>
              <a:gd name="connsiteX11" fmla="*/ 1360169 w 1371599"/>
              <a:gd name="connsiteY11" fmla="*/ 81915 h 1099185"/>
              <a:gd name="connsiteX0" fmla="*/ 0 w 1371599"/>
              <a:gd name="connsiteY0" fmla="*/ 0 h 1099185"/>
              <a:gd name="connsiteX1" fmla="*/ 466725 w 1371599"/>
              <a:gd name="connsiteY1" fmla="*/ 897255 h 1099185"/>
              <a:gd name="connsiteX2" fmla="*/ 651510 w 1371599"/>
              <a:gd name="connsiteY2" fmla="*/ 1099185 h 1099185"/>
              <a:gd name="connsiteX3" fmla="*/ 661035 w 1371599"/>
              <a:gd name="connsiteY3" fmla="*/ 1036320 h 1099185"/>
              <a:gd name="connsiteX4" fmla="*/ 664845 w 1371599"/>
              <a:gd name="connsiteY4" fmla="*/ 790575 h 1099185"/>
              <a:gd name="connsiteX5" fmla="*/ 733425 w 1371599"/>
              <a:gd name="connsiteY5" fmla="*/ 575310 h 1099185"/>
              <a:gd name="connsiteX6" fmla="*/ 874395 w 1371599"/>
              <a:gd name="connsiteY6" fmla="*/ 371475 h 1099185"/>
              <a:gd name="connsiteX7" fmla="*/ 1003935 w 1371599"/>
              <a:gd name="connsiteY7" fmla="*/ 262890 h 1099185"/>
              <a:gd name="connsiteX8" fmla="*/ 1156335 w 1371599"/>
              <a:gd name="connsiteY8" fmla="*/ 194310 h 1099185"/>
              <a:gd name="connsiteX9" fmla="*/ 1333500 w 1371599"/>
              <a:gd name="connsiteY9" fmla="*/ 180975 h 1099185"/>
              <a:gd name="connsiteX10" fmla="*/ 1371599 w 1371599"/>
              <a:gd name="connsiteY10" fmla="*/ 133350 h 109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599" h="1099185">
                <a:moveTo>
                  <a:pt x="0" y="0"/>
                </a:moveTo>
                <a:lnTo>
                  <a:pt x="466725" y="897255"/>
                </a:lnTo>
                <a:lnTo>
                  <a:pt x="651510" y="1099185"/>
                </a:lnTo>
                <a:lnTo>
                  <a:pt x="661035" y="1036320"/>
                </a:lnTo>
                <a:lnTo>
                  <a:pt x="664845" y="790575"/>
                </a:lnTo>
                <a:lnTo>
                  <a:pt x="733425" y="575310"/>
                </a:lnTo>
                <a:lnTo>
                  <a:pt x="874395" y="371475"/>
                </a:lnTo>
                <a:lnTo>
                  <a:pt x="1003935" y="262890"/>
                </a:lnTo>
                <a:lnTo>
                  <a:pt x="1156335" y="194310"/>
                </a:lnTo>
                <a:lnTo>
                  <a:pt x="1333500" y="180975"/>
                </a:lnTo>
                <a:cubicBezTo>
                  <a:pt x="1365567" y="178435"/>
                  <a:pt x="1371599" y="134302"/>
                  <a:pt x="1371599" y="133350"/>
                </a:cubicBezTo>
              </a:path>
            </a:pathLst>
          </a:custGeom>
          <a:noFill/>
          <a:ln>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EF5E622-81CD-8C58-D680-D94B1250C5AD}"/>
              </a:ext>
            </a:extLst>
          </p:cNvPr>
          <p:cNvSpPr txBox="1"/>
          <p:nvPr/>
        </p:nvSpPr>
        <p:spPr>
          <a:xfrm>
            <a:off x="18735040" y="6864185"/>
            <a:ext cx="1513840" cy="738664"/>
          </a:xfrm>
          <a:prstGeom prst="rect">
            <a:avLst/>
          </a:prstGeom>
          <a:solidFill>
            <a:schemeClr val="bg1"/>
          </a:solidFill>
        </p:spPr>
        <p:txBody>
          <a:bodyPr wrap="square" rtlCol="0">
            <a:spAutoFit/>
          </a:bodyPr>
          <a:lstStyle/>
          <a:p>
            <a:r>
              <a:rPr lang="en-GB" sz="1400" b="1"/>
              <a:t>Newbridge Active Travel Link</a:t>
            </a:r>
          </a:p>
        </p:txBody>
      </p:sp>
      <p:cxnSp>
        <p:nvCxnSpPr>
          <p:cNvPr id="21" name="Straight Arrow Connector 20">
            <a:extLst>
              <a:ext uri="{FF2B5EF4-FFF2-40B4-BE49-F238E27FC236}">
                <a16:creationId xmlns:a16="http://schemas.microsoft.com/office/drawing/2014/main" id="{D5D95A72-2799-B266-1F81-744A465306AC}"/>
              </a:ext>
            </a:extLst>
          </p:cNvPr>
          <p:cNvCxnSpPr>
            <a:cxnSpLocks/>
            <a:endCxn id="16" idx="8"/>
          </p:cNvCxnSpPr>
          <p:nvPr/>
        </p:nvCxnSpPr>
        <p:spPr>
          <a:xfrm>
            <a:off x="19276696" y="7602849"/>
            <a:ext cx="0" cy="7505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0115189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screenshot of a computer&#10;&#10;AI-generated content may be incorrect.">
            <a:extLst>
              <a:ext uri="{FF2B5EF4-FFF2-40B4-BE49-F238E27FC236}">
                <a16:creationId xmlns:a16="http://schemas.microsoft.com/office/drawing/2014/main" id="{D6AB5A7F-6A67-A3B9-2A2F-0FD3DED0F3E0}"/>
              </a:ext>
            </a:extLst>
          </p:cNvPr>
          <p:cNvPicPr>
            <a:picLocks noChangeAspect="1"/>
          </p:cNvPicPr>
          <p:nvPr/>
        </p:nvPicPr>
        <p:blipFill>
          <a:blip r:embed="rId3"/>
          <a:stretch>
            <a:fillRect/>
          </a:stretch>
        </p:blipFill>
        <p:spPr>
          <a:xfrm>
            <a:off x="17487709" y="12994246"/>
            <a:ext cx="2301439" cy="1699407"/>
          </a:xfrm>
          <a:prstGeom prst="rect">
            <a:avLst/>
          </a:prstGeom>
        </p:spPr>
      </p:pic>
      <p:sp>
        <p:nvSpPr>
          <p:cNvPr id="9" name="Rectangle 8">
            <a:extLst>
              <a:ext uri="{FF2B5EF4-FFF2-40B4-BE49-F238E27FC236}">
                <a16:creationId xmlns:a16="http://schemas.microsoft.com/office/drawing/2014/main" id="{F8BD7E1E-4809-F090-FDD7-406A56044880}"/>
              </a:ext>
            </a:extLst>
          </p:cNvPr>
          <p:cNvSpPr/>
          <p:nvPr/>
        </p:nvSpPr>
        <p:spPr>
          <a:xfrm>
            <a:off x="5" y="13172877"/>
            <a:ext cx="1189405" cy="4009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713"/>
          </a:p>
        </p:txBody>
      </p:sp>
      <p:sp>
        <p:nvSpPr>
          <p:cNvPr id="2" name="Title 1">
            <a:extLst>
              <a:ext uri="{FF2B5EF4-FFF2-40B4-BE49-F238E27FC236}">
                <a16:creationId xmlns:a16="http://schemas.microsoft.com/office/drawing/2014/main" id="{6A1762FA-68E6-236A-D7CD-2E9A0A2C85BA}"/>
              </a:ext>
            </a:extLst>
          </p:cNvPr>
          <p:cNvSpPr>
            <a:spLocks noGrp="1"/>
          </p:cNvSpPr>
          <p:nvPr>
            <p:ph type="ctrTitle"/>
          </p:nvPr>
        </p:nvSpPr>
        <p:spPr>
          <a:xfrm>
            <a:off x="1" y="-9372"/>
            <a:ext cx="21383624" cy="1538974"/>
          </a:xfrm>
          <a:solidFill>
            <a:schemeClr val="tx2">
              <a:lumMod val="90000"/>
              <a:lumOff val="10000"/>
            </a:schemeClr>
          </a:solidFill>
        </p:spPr>
        <p:txBody>
          <a:bodyPr anchor="ctr">
            <a:normAutofit/>
          </a:bodyPr>
          <a:lstStyle/>
          <a:p>
            <a:pPr algn="l"/>
            <a:r>
              <a:rPr lang="en-GB" sz="660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33030614-661C-2877-FF84-679FB722EB37}"/>
              </a:ext>
            </a:extLst>
          </p:cNvPr>
          <p:cNvSpPr txBox="1"/>
          <p:nvPr/>
        </p:nvSpPr>
        <p:spPr>
          <a:xfrm>
            <a:off x="501178" y="1715313"/>
            <a:ext cx="20381268" cy="746720"/>
          </a:xfrm>
          <a:prstGeom prst="rect">
            <a:avLst/>
          </a:prstGeom>
          <a:noFill/>
        </p:spPr>
        <p:txBody>
          <a:bodyPr wrap="square" lIns="160377" tIns="80189" rIns="160377" bIns="80189" rtlCol="0" anchor="t">
            <a:spAutoFit/>
          </a:bodyPr>
          <a:lstStyle/>
          <a:p>
            <a:r>
              <a:rPr lang="en-GB" sz="3800" b="1" dirty="0">
                <a:latin typeface="Calibri" panose="020F0502020204030204" pitchFamily="34" charset="0"/>
                <a:ea typeface="Calibri" panose="020F0502020204030204" pitchFamily="34" charset="0"/>
                <a:cs typeface="Calibri" panose="020F0502020204030204" pitchFamily="34" charset="0"/>
              </a:rPr>
              <a:t>Proposed layout of Newbridge Road Bridge and active travel improvements</a:t>
            </a:r>
          </a:p>
        </p:txBody>
      </p:sp>
      <p:pic>
        <p:nvPicPr>
          <p:cNvPr id="5" name="Picture 4">
            <a:extLst>
              <a:ext uri="{FF2B5EF4-FFF2-40B4-BE49-F238E27FC236}">
                <a16:creationId xmlns:a16="http://schemas.microsoft.com/office/drawing/2014/main" id="{3C02B5CB-C544-EF37-9591-3448EA0D4DD9}"/>
              </a:ext>
            </a:extLst>
          </p:cNvPr>
          <p:cNvPicPr>
            <a:picLocks noChangeAspect="1"/>
          </p:cNvPicPr>
          <p:nvPr/>
        </p:nvPicPr>
        <p:blipFill>
          <a:blip r:embed="rId4"/>
          <a:stretch>
            <a:fillRect/>
          </a:stretch>
        </p:blipFill>
        <p:spPr>
          <a:xfrm>
            <a:off x="19524978" y="14336037"/>
            <a:ext cx="1712580" cy="631406"/>
          </a:xfrm>
          <a:prstGeom prst="rect">
            <a:avLst/>
          </a:prstGeom>
        </p:spPr>
      </p:pic>
      <p:sp>
        <p:nvSpPr>
          <p:cNvPr id="6" name="Rectangle 5">
            <a:extLst>
              <a:ext uri="{FF2B5EF4-FFF2-40B4-BE49-F238E27FC236}">
                <a16:creationId xmlns:a16="http://schemas.microsoft.com/office/drawing/2014/main" id="{61E102EF-73F6-F2B7-64A9-17E4E015F7F3}"/>
              </a:ext>
            </a:extLst>
          </p:cNvPr>
          <p:cNvSpPr/>
          <p:nvPr/>
        </p:nvSpPr>
        <p:spPr>
          <a:xfrm>
            <a:off x="0" y="14505709"/>
            <a:ext cx="1039091" cy="495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lack and white sign with white text&#10;&#10;AI-generated content may be incorrect.">
            <a:extLst>
              <a:ext uri="{FF2B5EF4-FFF2-40B4-BE49-F238E27FC236}">
                <a16:creationId xmlns:a16="http://schemas.microsoft.com/office/drawing/2014/main" id="{8120EBD6-52C3-DA96-33B8-8BFA28E115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856" y="176339"/>
            <a:ext cx="5362605" cy="1108412"/>
          </a:xfrm>
          <a:prstGeom prst="rect">
            <a:avLst/>
          </a:prstGeom>
        </p:spPr>
      </p:pic>
      <p:pic>
        <p:nvPicPr>
          <p:cNvPr id="10" name="Picture 9" descr="A map of a bridge&#10;&#10;AI-generated content may be incorrect.">
            <a:extLst>
              <a:ext uri="{FF2B5EF4-FFF2-40B4-BE49-F238E27FC236}">
                <a16:creationId xmlns:a16="http://schemas.microsoft.com/office/drawing/2014/main" id="{6B9502D5-64DA-501B-D63C-67B60AFAA60E}"/>
              </a:ext>
            </a:extLst>
          </p:cNvPr>
          <p:cNvPicPr>
            <a:picLocks noChangeAspect="1"/>
          </p:cNvPicPr>
          <p:nvPr/>
        </p:nvPicPr>
        <p:blipFill>
          <a:blip r:embed="rId6"/>
          <a:stretch>
            <a:fillRect/>
          </a:stretch>
        </p:blipFill>
        <p:spPr>
          <a:xfrm>
            <a:off x="519545" y="2651229"/>
            <a:ext cx="19205300" cy="9502685"/>
          </a:xfrm>
          <a:prstGeom prst="rect">
            <a:avLst/>
          </a:prstGeom>
        </p:spPr>
      </p:pic>
      <p:pic>
        <p:nvPicPr>
          <p:cNvPr id="12" name="Picture 11" descr="A close-up of a list&#10;&#10;AI-generated content may be incorrect.">
            <a:extLst>
              <a:ext uri="{FF2B5EF4-FFF2-40B4-BE49-F238E27FC236}">
                <a16:creationId xmlns:a16="http://schemas.microsoft.com/office/drawing/2014/main" id="{C65A7A0F-7E9A-3E86-3349-E168C4BCC7F1}"/>
              </a:ext>
            </a:extLst>
          </p:cNvPr>
          <p:cNvPicPr>
            <a:picLocks noChangeAspect="1"/>
          </p:cNvPicPr>
          <p:nvPr/>
        </p:nvPicPr>
        <p:blipFill>
          <a:blip r:embed="rId7"/>
          <a:stretch>
            <a:fillRect/>
          </a:stretch>
        </p:blipFill>
        <p:spPr>
          <a:xfrm>
            <a:off x="337857" y="12594162"/>
            <a:ext cx="3558848" cy="2057578"/>
          </a:xfrm>
          <a:prstGeom prst="rect">
            <a:avLst/>
          </a:prstGeom>
        </p:spPr>
      </p:pic>
      <p:pic>
        <p:nvPicPr>
          <p:cNvPr id="14" name="Picture 13" descr="A group of colorful squares with text&#10;&#10;AI-generated content may be incorrect.">
            <a:extLst>
              <a:ext uri="{FF2B5EF4-FFF2-40B4-BE49-F238E27FC236}">
                <a16:creationId xmlns:a16="http://schemas.microsoft.com/office/drawing/2014/main" id="{952B8DAD-6803-9D42-051C-6E24789226A9}"/>
              </a:ext>
            </a:extLst>
          </p:cNvPr>
          <p:cNvPicPr>
            <a:picLocks noChangeAspect="1"/>
          </p:cNvPicPr>
          <p:nvPr/>
        </p:nvPicPr>
        <p:blipFill>
          <a:blip r:embed="rId8"/>
          <a:stretch>
            <a:fillRect/>
          </a:stretch>
        </p:blipFill>
        <p:spPr>
          <a:xfrm>
            <a:off x="3977848" y="12900688"/>
            <a:ext cx="3799453" cy="1751052"/>
          </a:xfrm>
          <a:prstGeom prst="rect">
            <a:avLst/>
          </a:prstGeom>
        </p:spPr>
      </p:pic>
      <p:pic>
        <p:nvPicPr>
          <p:cNvPr id="17" name="Picture 16" descr="A close-up of a white background&#10;&#10;AI-generated content may be incorrect.">
            <a:extLst>
              <a:ext uri="{FF2B5EF4-FFF2-40B4-BE49-F238E27FC236}">
                <a16:creationId xmlns:a16="http://schemas.microsoft.com/office/drawing/2014/main" id="{CCAF5E5D-A87E-8B10-778A-EA72336622DE}"/>
              </a:ext>
            </a:extLst>
          </p:cNvPr>
          <p:cNvPicPr>
            <a:picLocks noChangeAspect="1"/>
          </p:cNvPicPr>
          <p:nvPr/>
        </p:nvPicPr>
        <p:blipFill>
          <a:blip r:embed="rId9"/>
          <a:stretch>
            <a:fillRect/>
          </a:stretch>
        </p:blipFill>
        <p:spPr>
          <a:xfrm>
            <a:off x="7858444" y="12900688"/>
            <a:ext cx="4947927" cy="1751052"/>
          </a:xfrm>
          <a:prstGeom prst="rect">
            <a:avLst/>
          </a:prstGeom>
        </p:spPr>
      </p:pic>
      <p:pic>
        <p:nvPicPr>
          <p:cNvPr id="22" name="Picture 21" descr="A close-up of a white background&#10;&#10;AI-generated content may be incorrect.">
            <a:extLst>
              <a:ext uri="{FF2B5EF4-FFF2-40B4-BE49-F238E27FC236}">
                <a16:creationId xmlns:a16="http://schemas.microsoft.com/office/drawing/2014/main" id="{E1BB0AD4-40E7-5DE7-787F-04D70AAA74AD}"/>
              </a:ext>
            </a:extLst>
          </p:cNvPr>
          <p:cNvPicPr>
            <a:picLocks noChangeAspect="1"/>
          </p:cNvPicPr>
          <p:nvPr/>
        </p:nvPicPr>
        <p:blipFill>
          <a:blip r:embed="rId10"/>
          <a:stretch>
            <a:fillRect/>
          </a:stretch>
        </p:blipFill>
        <p:spPr>
          <a:xfrm>
            <a:off x="12887514" y="13036160"/>
            <a:ext cx="4519052" cy="1615580"/>
          </a:xfrm>
          <a:prstGeom prst="rect">
            <a:avLst/>
          </a:prstGeom>
        </p:spPr>
      </p:pic>
      <p:pic>
        <p:nvPicPr>
          <p:cNvPr id="7" name="Picture 6" descr="A group of text on a white background&#10;&#10;AI-generated content may be incorrect.">
            <a:extLst>
              <a:ext uri="{FF2B5EF4-FFF2-40B4-BE49-F238E27FC236}">
                <a16:creationId xmlns:a16="http://schemas.microsoft.com/office/drawing/2014/main" id="{49F91C0A-6FFF-0358-EB8D-2707916D19A8}"/>
              </a:ext>
            </a:extLst>
          </p:cNvPr>
          <p:cNvPicPr>
            <a:picLocks noChangeAspect="1"/>
          </p:cNvPicPr>
          <p:nvPr/>
        </p:nvPicPr>
        <p:blipFill>
          <a:blip r:embed="rId11"/>
          <a:stretch>
            <a:fillRect/>
          </a:stretch>
        </p:blipFill>
        <p:spPr>
          <a:xfrm>
            <a:off x="13443707" y="4658114"/>
            <a:ext cx="3810330" cy="1425063"/>
          </a:xfrm>
          <a:prstGeom prst="rect">
            <a:avLst/>
          </a:prstGeom>
          <a:ln>
            <a:solidFill>
              <a:schemeClr val="tx1"/>
            </a:solidFill>
          </a:ln>
        </p:spPr>
      </p:pic>
    </p:spTree>
    <p:extLst>
      <p:ext uri="{BB962C8B-B14F-4D97-AF65-F5344CB8AC3E}">
        <p14:creationId xmlns:p14="http://schemas.microsoft.com/office/powerpoint/2010/main" val="200710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5B1C8-D731-ED45-480D-EC5CAC24CF6A}"/>
              </a:ext>
            </a:extLst>
          </p:cNvPr>
          <p:cNvSpPr/>
          <p:nvPr/>
        </p:nvSpPr>
        <p:spPr>
          <a:xfrm>
            <a:off x="5" y="13172877"/>
            <a:ext cx="1189405" cy="4009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713"/>
          </a:p>
        </p:txBody>
      </p:sp>
      <p:sp>
        <p:nvSpPr>
          <p:cNvPr id="2" name="Title 1">
            <a:extLst>
              <a:ext uri="{FF2B5EF4-FFF2-40B4-BE49-F238E27FC236}">
                <a16:creationId xmlns:a16="http://schemas.microsoft.com/office/drawing/2014/main" id="{6A1762FA-68E6-236A-D7CD-2E9A0A2C85BA}"/>
              </a:ext>
            </a:extLst>
          </p:cNvPr>
          <p:cNvSpPr>
            <a:spLocks noGrp="1"/>
          </p:cNvSpPr>
          <p:nvPr>
            <p:ph type="ctrTitle"/>
          </p:nvPr>
        </p:nvSpPr>
        <p:spPr>
          <a:xfrm>
            <a:off x="1" y="-8051"/>
            <a:ext cx="21383624" cy="1538974"/>
          </a:xfrm>
          <a:solidFill>
            <a:schemeClr val="tx2">
              <a:lumMod val="90000"/>
              <a:lumOff val="10000"/>
            </a:schemeClr>
          </a:solidFill>
        </p:spPr>
        <p:txBody>
          <a:bodyPr anchor="ctr">
            <a:normAutofit/>
          </a:bodyPr>
          <a:lstStyle/>
          <a:p>
            <a:pPr algn="l"/>
            <a:r>
              <a:rPr lang="en-GB" sz="660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39200665-2F8A-822D-1A63-E1796EDDB109}"/>
              </a:ext>
            </a:extLst>
          </p:cNvPr>
          <p:cNvSpPr txBox="1"/>
          <p:nvPr/>
        </p:nvSpPr>
        <p:spPr>
          <a:xfrm>
            <a:off x="378732" y="2197594"/>
            <a:ext cx="20626157" cy="3016210"/>
          </a:xfrm>
          <a:prstGeom prst="rect">
            <a:avLst/>
          </a:prstGeom>
          <a:noFill/>
        </p:spPr>
        <p:txBody>
          <a:bodyPr wrap="square" rtlCol="0">
            <a:spAutoFit/>
          </a:bodyPr>
          <a:lstStyle/>
          <a:p>
            <a:r>
              <a:rPr lang="en-GB" sz="3800" b="1" dirty="0">
                <a:latin typeface="Calibri" panose="020F0502020204030204" pitchFamily="34" charset="0"/>
                <a:ea typeface="Calibri" panose="020F0502020204030204" pitchFamily="34" charset="0"/>
                <a:cs typeface="Calibri" panose="020F0502020204030204" pitchFamily="34" charset="0"/>
              </a:rPr>
              <a:t>How will the project be funded?</a:t>
            </a:r>
          </a:p>
          <a:p>
            <a:endParaRPr lang="en-GB" sz="3800" dirty="0">
              <a:latin typeface="Calibri" panose="020F0502020204030204" pitchFamily="34" charset="0"/>
              <a:ea typeface="Calibri" panose="020F0502020204030204" pitchFamily="34" charset="0"/>
              <a:cs typeface="Calibri" panose="020F0502020204030204" pitchFamily="34" charset="0"/>
            </a:endParaRPr>
          </a:p>
          <a:p>
            <a:r>
              <a:rPr lang="en-GB" sz="3800" dirty="0">
                <a:latin typeface="Calibri" panose="020F0502020204030204" pitchFamily="34" charset="0"/>
                <a:ea typeface="Calibri" panose="020F0502020204030204" pitchFamily="34" charset="0"/>
                <a:cs typeface="Calibri" panose="020F0502020204030204" pitchFamily="34" charset="0"/>
              </a:rPr>
              <a:t>Neath Port Talbot Council have been successful in securing funding from the UK Government’s Levelling Up Fund which will be used to deliver regeneration projects in Port Talbot.</a:t>
            </a:r>
          </a:p>
          <a:p>
            <a:endParaRPr lang="en-GB" sz="38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black and white logo&#10;&#10;Description automatically generated">
            <a:extLst>
              <a:ext uri="{FF2B5EF4-FFF2-40B4-BE49-F238E27FC236}">
                <a16:creationId xmlns:a16="http://schemas.microsoft.com/office/drawing/2014/main" id="{A75F10F2-DA79-7DE9-374E-8E675F171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6800" y="12538136"/>
            <a:ext cx="1743819" cy="961009"/>
          </a:xfrm>
          <a:prstGeom prst="rect">
            <a:avLst/>
          </a:prstGeom>
        </p:spPr>
      </p:pic>
      <p:graphicFrame>
        <p:nvGraphicFramePr>
          <p:cNvPr id="5" name="Diagram 6">
            <a:extLst>
              <a:ext uri="{FF2B5EF4-FFF2-40B4-BE49-F238E27FC236}">
                <a16:creationId xmlns:a16="http://schemas.microsoft.com/office/drawing/2014/main" id="{288E2193-B001-BB7B-FDCE-A6296F688AEB}"/>
              </a:ext>
            </a:extLst>
          </p:cNvPr>
          <p:cNvGraphicFramePr/>
          <p:nvPr>
            <p:extLst>
              <p:ext uri="{D42A27DB-BD31-4B8C-83A1-F6EECF244321}">
                <p14:modId xmlns:p14="http://schemas.microsoft.com/office/powerpoint/2010/main" val="3703597908"/>
              </p:ext>
            </p:extLst>
          </p:nvPr>
        </p:nvGraphicFramePr>
        <p:xfrm>
          <a:off x="378733" y="6570921"/>
          <a:ext cx="20626157" cy="7553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44F97472-D332-361C-6C18-30977FE680A9}"/>
              </a:ext>
            </a:extLst>
          </p:cNvPr>
          <p:cNvSpPr txBox="1"/>
          <p:nvPr/>
        </p:nvSpPr>
        <p:spPr>
          <a:xfrm>
            <a:off x="378732" y="5341194"/>
            <a:ext cx="19980325" cy="677108"/>
          </a:xfrm>
          <a:prstGeom prst="rect">
            <a:avLst/>
          </a:prstGeom>
          <a:noFill/>
        </p:spPr>
        <p:txBody>
          <a:bodyPr wrap="square" rtlCol="0">
            <a:spAutoFit/>
          </a:bodyPr>
          <a:lstStyle/>
          <a:p>
            <a:r>
              <a:rPr lang="en-GB" sz="3800" b="1">
                <a:latin typeface="Calibri" panose="020F0502020204030204" pitchFamily="34" charset="0"/>
                <a:ea typeface="Calibri" panose="020F0502020204030204" pitchFamily="34" charset="0"/>
                <a:cs typeface="Calibri" panose="020F0502020204030204" pitchFamily="34" charset="0"/>
              </a:rPr>
              <a:t>Project timescales – what happens next? </a:t>
            </a:r>
          </a:p>
        </p:txBody>
      </p:sp>
      <p:pic>
        <p:nvPicPr>
          <p:cNvPr id="12" name="Picture 11">
            <a:extLst>
              <a:ext uri="{FF2B5EF4-FFF2-40B4-BE49-F238E27FC236}">
                <a16:creationId xmlns:a16="http://schemas.microsoft.com/office/drawing/2014/main" id="{8E04D91C-221E-610B-F581-75434FECEF2C}"/>
              </a:ext>
            </a:extLst>
          </p:cNvPr>
          <p:cNvPicPr>
            <a:picLocks noChangeAspect="1"/>
          </p:cNvPicPr>
          <p:nvPr/>
        </p:nvPicPr>
        <p:blipFill>
          <a:blip r:embed="rId9"/>
          <a:stretch>
            <a:fillRect/>
          </a:stretch>
        </p:blipFill>
        <p:spPr>
          <a:xfrm>
            <a:off x="19345823" y="14124684"/>
            <a:ext cx="1704796" cy="628535"/>
          </a:xfrm>
          <a:prstGeom prst="rect">
            <a:avLst/>
          </a:prstGeom>
        </p:spPr>
      </p:pic>
      <p:sp>
        <p:nvSpPr>
          <p:cNvPr id="14" name="Rectangle 13">
            <a:extLst>
              <a:ext uri="{FF2B5EF4-FFF2-40B4-BE49-F238E27FC236}">
                <a16:creationId xmlns:a16="http://schemas.microsoft.com/office/drawing/2014/main" id="{6DA24941-03D1-CA58-B79D-DAF84FF8E798}"/>
              </a:ext>
            </a:extLst>
          </p:cNvPr>
          <p:cNvSpPr/>
          <p:nvPr/>
        </p:nvSpPr>
        <p:spPr>
          <a:xfrm>
            <a:off x="0" y="14505709"/>
            <a:ext cx="1039091" cy="495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lack and white sign with white text&#10;&#10;AI-generated content may be incorrect.">
            <a:extLst>
              <a:ext uri="{FF2B5EF4-FFF2-40B4-BE49-F238E27FC236}">
                <a16:creationId xmlns:a16="http://schemas.microsoft.com/office/drawing/2014/main" id="{FBABA372-49F3-6D0E-39F1-0F8F397631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325" y="207230"/>
            <a:ext cx="5362605" cy="1108412"/>
          </a:xfrm>
          <a:prstGeom prst="rect">
            <a:avLst/>
          </a:prstGeom>
        </p:spPr>
      </p:pic>
    </p:spTree>
    <p:extLst>
      <p:ext uri="{BB962C8B-B14F-4D97-AF65-F5344CB8AC3E}">
        <p14:creationId xmlns:p14="http://schemas.microsoft.com/office/powerpoint/2010/main" val="74714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7DB816-8528-71CD-C6E3-2DCFED5C8D8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6704357-1DA4-FC3A-612A-1CA82A6045F6}"/>
              </a:ext>
            </a:extLst>
          </p:cNvPr>
          <p:cNvSpPr txBox="1"/>
          <p:nvPr/>
        </p:nvSpPr>
        <p:spPr>
          <a:xfrm>
            <a:off x="242043" y="6841161"/>
            <a:ext cx="20899537" cy="4953833"/>
          </a:xfrm>
          <a:prstGeom prst="rect">
            <a:avLst/>
          </a:prstGeom>
          <a:noFill/>
        </p:spPr>
        <p:txBody>
          <a:bodyPr wrap="square" lIns="160377" tIns="80189" rIns="160377" bIns="80189" rtlCol="0" anchor="t">
            <a:spAutoFit/>
          </a:bodyPr>
          <a:lstStyle/>
          <a:p>
            <a:r>
              <a:rPr lang="en-GB" sz="3800" dirty="0">
                <a:latin typeface="Calibri" panose="020F0502020204030204" pitchFamily="34" charset="0"/>
                <a:ea typeface="Calibri" panose="020F0502020204030204" pitchFamily="34" charset="0"/>
                <a:cs typeface="Calibri" panose="020F0502020204030204" pitchFamily="34" charset="0"/>
              </a:rPr>
              <a:t>Your feedback is essential is ensuring that we deliver the right project for your community. Please share your views by completing the survey available online or in paper copies at the exhibitions.</a:t>
            </a:r>
          </a:p>
          <a:p>
            <a:endParaRPr lang="en-GB" sz="3800" dirty="0">
              <a:latin typeface="Calibri" panose="020F0502020204030204" pitchFamily="34" charset="0"/>
              <a:ea typeface="Calibri" panose="020F0502020204030204" pitchFamily="34" charset="0"/>
              <a:cs typeface="Calibri" panose="020F0502020204030204" pitchFamily="34" charset="0"/>
            </a:endParaRPr>
          </a:p>
          <a:p>
            <a:r>
              <a:rPr lang="en-GB" sz="3800" dirty="0">
                <a:latin typeface="Calibri" panose="020F0502020204030204" pitchFamily="34" charset="0"/>
                <a:ea typeface="Calibri" panose="020F0502020204030204" pitchFamily="34" charset="0"/>
                <a:cs typeface="Calibri" panose="020F0502020204030204" pitchFamily="34" charset="0"/>
              </a:rPr>
              <a:t>The survey is open from Monday 2</a:t>
            </a:r>
            <a:r>
              <a:rPr lang="en-GB" sz="3800" baseline="30000" dirty="0">
                <a:latin typeface="Calibri" panose="020F0502020204030204" pitchFamily="34" charset="0"/>
                <a:ea typeface="Calibri" panose="020F0502020204030204" pitchFamily="34" charset="0"/>
                <a:cs typeface="Calibri" panose="020F0502020204030204" pitchFamily="34" charset="0"/>
              </a:rPr>
              <a:t>nd</a:t>
            </a:r>
            <a:r>
              <a:rPr lang="en-GB" sz="3800" dirty="0">
                <a:latin typeface="Calibri" panose="020F0502020204030204" pitchFamily="34" charset="0"/>
                <a:ea typeface="Calibri" panose="020F0502020204030204" pitchFamily="34" charset="0"/>
                <a:cs typeface="Calibri" panose="020F0502020204030204" pitchFamily="34" charset="0"/>
              </a:rPr>
              <a:t> February – Sunday 15</a:t>
            </a:r>
            <a:r>
              <a:rPr lang="en-GB" sz="3800" baseline="30000" dirty="0">
                <a:latin typeface="Calibri" panose="020F0502020204030204" pitchFamily="34" charset="0"/>
                <a:ea typeface="Calibri" panose="020F0502020204030204" pitchFamily="34" charset="0"/>
                <a:cs typeface="Calibri" panose="020F0502020204030204" pitchFamily="34" charset="0"/>
              </a:rPr>
              <a:t>th</a:t>
            </a:r>
            <a:r>
              <a:rPr lang="en-GB" sz="3800" dirty="0">
                <a:latin typeface="Calibri" panose="020F0502020204030204" pitchFamily="34" charset="0"/>
                <a:ea typeface="Calibri" panose="020F0502020204030204" pitchFamily="34" charset="0"/>
                <a:cs typeface="Calibri" panose="020F0502020204030204" pitchFamily="34" charset="0"/>
              </a:rPr>
              <a:t> March 2026.</a:t>
            </a:r>
          </a:p>
          <a:p>
            <a:endParaRPr lang="en-GB" sz="3800" dirty="0">
              <a:latin typeface="Calibri" panose="020F0502020204030204" pitchFamily="34" charset="0"/>
              <a:ea typeface="Calibri" panose="020F0502020204030204" pitchFamily="34" charset="0"/>
              <a:cs typeface="Calibri" panose="020F0502020204030204" pitchFamily="34" charset="0"/>
            </a:endParaRPr>
          </a:p>
          <a:p>
            <a:r>
              <a:rPr lang="en-GB" sz="3800" dirty="0">
                <a:latin typeface="Calibri" panose="020F0502020204030204" pitchFamily="34" charset="0"/>
                <a:ea typeface="Calibri" panose="020F0502020204030204" pitchFamily="34" charset="0"/>
                <a:cs typeface="Calibri" panose="020F0502020204030204" pitchFamily="34" charset="0"/>
              </a:rPr>
              <a:t>The online survey can be accessed by scanning this QR code. </a:t>
            </a:r>
          </a:p>
          <a:p>
            <a:endParaRPr lang="en-GB" sz="3713" dirty="0">
              <a:latin typeface="Calibri" panose="020F0502020204030204" pitchFamily="34" charset="0"/>
              <a:ea typeface="Calibri" panose="020F0502020204030204" pitchFamily="34" charset="0"/>
              <a:cs typeface="Calibri" panose="020F0502020204030204" pitchFamily="34" charset="0"/>
            </a:endParaRPr>
          </a:p>
          <a:p>
            <a:endParaRPr lang="en-GB" sz="3713"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F94BFE2-78E7-5289-B73D-4BFBE66A85C3}"/>
              </a:ext>
            </a:extLst>
          </p:cNvPr>
          <p:cNvSpPr/>
          <p:nvPr/>
        </p:nvSpPr>
        <p:spPr>
          <a:xfrm>
            <a:off x="5" y="13172877"/>
            <a:ext cx="1189405" cy="4009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713"/>
          </a:p>
        </p:txBody>
      </p:sp>
      <p:sp>
        <p:nvSpPr>
          <p:cNvPr id="2" name="Title 1">
            <a:extLst>
              <a:ext uri="{FF2B5EF4-FFF2-40B4-BE49-F238E27FC236}">
                <a16:creationId xmlns:a16="http://schemas.microsoft.com/office/drawing/2014/main" id="{C5603B4F-B0B8-3BF0-D349-EB8A45021EEB}"/>
              </a:ext>
            </a:extLst>
          </p:cNvPr>
          <p:cNvSpPr>
            <a:spLocks noGrp="1"/>
          </p:cNvSpPr>
          <p:nvPr>
            <p:ph type="ctrTitle"/>
          </p:nvPr>
        </p:nvSpPr>
        <p:spPr>
          <a:xfrm>
            <a:off x="-14242" y="6551"/>
            <a:ext cx="21383624" cy="1538974"/>
          </a:xfrm>
          <a:solidFill>
            <a:schemeClr val="tx2">
              <a:lumMod val="90000"/>
              <a:lumOff val="10000"/>
            </a:schemeClr>
          </a:solidFill>
        </p:spPr>
        <p:txBody>
          <a:bodyPr anchor="ctr">
            <a:normAutofit/>
          </a:bodyPr>
          <a:lstStyle/>
          <a:p>
            <a:pPr algn="l"/>
            <a:r>
              <a:rPr lang="en-GB" sz="660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7E607656-8CF1-AAA7-0384-14A6B6C9C471}"/>
              </a:ext>
            </a:extLst>
          </p:cNvPr>
          <p:cNvSpPr txBox="1"/>
          <p:nvPr/>
        </p:nvSpPr>
        <p:spPr>
          <a:xfrm>
            <a:off x="390929" y="1904292"/>
            <a:ext cx="19980325" cy="2650854"/>
          </a:xfrm>
          <a:prstGeom prst="rect">
            <a:avLst/>
          </a:prstGeom>
          <a:noFill/>
        </p:spPr>
        <p:txBody>
          <a:bodyPr wrap="square" rtlCol="0">
            <a:spAutoFit/>
          </a:bodyPr>
          <a:lstStyle/>
          <a:p>
            <a:r>
              <a:rPr lang="en-GB" sz="4910" b="1">
                <a:latin typeface="Calibri" panose="020F0502020204030204" pitchFamily="34" charset="0"/>
                <a:ea typeface="Calibri" panose="020F0502020204030204" pitchFamily="34" charset="0"/>
                <a:cs typeface="Calibri" panose="020F0502020204030204" pitchFamily="34" charset="0"/>
              </a:rPr>
              <a:t>How do I provide feedback?</a:t>
            </a:r>
          </a:p>
          <a:p>
            <a:endParaRPr lang="en-GB" sz="4910" b="1">
              <a:latin typeface="Calibri" panose="020F0502020204030204" pitchFamily="34" charset="0"/>
              <a:ea typeface="Calibri" panose="020F0502020204030204" pitchFamily="34" charset="0"/>
              <a:cs typeface="Calibri" panose="020F0502020204030204" pitchFamily="34" charset="0"/>
            </a:endParaRPr>
          </a:p>
          <a:p>
            <a:r>
              <a:rPr lang="en-GB" sz="4000" b="1">
                <a:latin typeface="Calibri" panose="020F0502020204030204" pitchFamily="34" charset="0"/>
                <a:ea typeface="Calibri" panose="020F0502020204030204" pitchFamily="34" charset="0"/>
                <a:cs typeface="Calibri" panose="020F0502020204030204" pitchFamily="34" charset="0"/>
              </a:rPr>
              <a:t>Ask questions</a:t>
            </a:r>
          </a:p>
          <a:p>
            <a:endParaRPr lang="en-GB" sz="2806">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9B799D3-D50A-98CC-CB2C-2A2637FCCA92}"/>
              </a:ext>
            </a:extLst>
          </p:cNvPr>
          <p:cNvSpPr txBox="1"/>
          <p:nvPr/>
        </p:nvSpPr>
        <p:spPr>
          <a:xfrm>
            <a:off x="276213" y="5928814"/>
            <a:ext cx="19980325" cy="677108"/>
          </a:xfrm>
          <a:prstGeom prst="rect">
            <a:avLst/>
          </a:prstGeom>
          <a:noFill/>
        </p:spPr>
        <p:txBody>
          <a:bodyPr wrap="square" rtlCol="0">
            <a:spAutoFit/>
          </a:bodyPr>
          <a:lstStyle/>
          <a:p>
            <a:r>
              <a:rPr lang="en-GB" sz="3800" b="1">
                <a:latin typeface="Calibri" panose="020F0502020204030204" pitchFamily="34" charset="0"/>
                <a:ea typeface="Calibri" panose="020F0502020204030204" pitchFamily="34" charset="0"/>
                <a:cs typeface="Calibri" panose="020F0502020204030204" pitchFamily="34" charset="0"/>
              </a:rPr>
              <a:t>Complete a feedback questionnaire</a:t>
            </a:r>
            <a:endParaRPr lang="en-GB" sz="380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black and white logo&#10;&#10;Description automatically generated">
            <a:extLst>
              <a:ext uri="{FF2B5EF4-FFF2-40B4-BE49-F238E27FC236}">
                <a16:creationId xmlns:a16="http://schemas.microsoft.com/office/drawing/2014/main" id="{21D1B197-125E-79EF-0373-90C7D184B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6800" y="12538136"/>
            <a:ext cx="1743819" cy="961009"/>
          </a:xfrm>
          <a:prstGeom prst="rect">
            <a:avLst/>
          </a:prstGeom>
        </p:spPr>
      </p:pic>
      <p:sp>
        <p:nvSpPr>
          <p:cNvPr id="5" name="TextBox 4">
            <a:extLst>
              <a:ext uri="{FF2B5EF4-FFF2-40B4-BE49-F238E27FC236}">
                <a16:creationId xmlns:a16="http://schemas.microsoft.com/office/drawing/2014/main" id="{36572394-3BDB-E141-868F-42108BEEF129}"/>
              </a:ext>
            </a:extLst>
          </p:cNvPr>
          <p:cNvSpPr txBox="1"/>
          <p:nvPr/>
        </p:nvSpPr>
        <p:spPr>
          <a:xfrm>
            <a:off x="328007" y="4252261"/>
            <a:ext cx="20899537" cy="1331495"/>
          </a:xfrm>
          <a:prstGeom prst="rect">
            <a:avLst/>
          </a:prstGeom>
          <a:noFill/>
        </p:spPr>
        <p:txBody>
          <a:bodyPr wrap="square" lIns="160377" tIns="80189" rIns="160377" bIns="80189" rtlCol="0" anchor="t">
            <a:spAutoFit/>
          </a:bodyPr>
          <a:lstStyle/>
          <a:p>
            <a:pPr>
              <a:spcAft>
                <a:spcPts val="2105"/>
              </a:spcAft>
            </a:pPr>
            <a:r>
              <a:rPr lang="en-GB" sz="3800">
                <a:latin typeface="Calibri" panose="020F0502020204030204" pitchFamily="34" charset="0"/>
                <a:ea typeface="Calibri" panose="020F0502020204030204" pitchFamily="34" charset="0"/>
                <a:cs typeface="Calibri" panose="020F0502020204030204" pitchFamily="34" charset="0"/>
              </a:rPr>
              <a:t>We would love to know your thoughts. The project team at this exhibition would be happy to discuss any aspects of the project with you. </a:t>
            </a:r>
          </a:p>
        </p:txBody>
      </p:sp>
      <p:sp>
        <p:nvSpPr>
          <p:cNvPr id="12" name="Title 1">
            <a:extLst>
              <a:ext uri="{FF2B5EF4-FFF2-40B4-BE49-F238E27FC236}">
                <a16:creationId xmlns:a16="http://schemas.microsoft.com/office/drawing/2014/main" id="{E9ECF2E8-2471-1EC4-7D3C-CAB78CE1AB99}"/>
              </a:ext>
            </a:extLst>
          </p:cNvPr>
          <p:cNvSpPr txBox="1">
            <a:spLocks/>
          </p:cNvSpPr>
          <p:nvPr/>
        </p:nvSpPr>
        <p:spPr>
          <a:xfrm>
            <a:off x="-28490" y="13421964"/>
            <a:ext cx="21383624" cy="1697386"/>
          </a:xfrm>
          <a:prstGeom prst="rect">
            <a:avLst/>
          </a:prstGeom>
          <a:solidFill>
            <a:schemeClr val="tx2">
              <a:lumMod val="90000"/>
              <a:lumOff val="10000"/>
            </a:schemeClr>
          </a:solidFill>
        </p:spPr>
        <p:txBody>
          <a:bodyPr vert="horz" lIns="160377" tIns="80189" rIns="160377" bIns="80189"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800">
                <a:solidFill>
                  <a:schemeClr val="bg1"/>
                </a:solidFill>
                <a:latin typeface="Calibri" panose="020F0502020204030204" pitchFamily="34" charset="0"/>
                <a:ea typeface="Calibri" panose="020F0502020204030204" pitchFamily="34" charset="0"/>
                <a:cs typeface="Calibri" panose="020F0502020204030204" pitchFamily="34" charset="0"/>
              </a:rPr>
              <a:t> To access this exhibition online, please visit: </a:t>
            </a:r>
            <a:r>
              <a:rPr lang="en-GB" sz="3800" b="1">
                <a:solidFill>
                  <a:schemeClr val="bg1"/>
                </a:solidFill>
                <a:latin typeface="Calibri" panose="020F0502020204030204" pitchFamily="34" charset="0"/>
                <a:ea typeface="Calibri" panose="020F0502020204030204" pitchFamily="34" charset="0"/>
                <a:cs typeface="Calibri" panose="020F0502020204030204" pitchFamily="34" charset="0"/>
              </a:rPr>
              <a:t>https://www.npt.gov.uk/activetravel#consultations</a:t>
            </a:r>
          </a:p>
        </p:txBody>
      </p:sp>
      <p:sp>
        <p:nvSpPr>
          <p:cNvPr id="15" name="TextBox 14">
            <a:extLst>
              <a:ext uri="{FF2B5EF4-FFF2-40B4-BE49-F238E27FC236}">
                <a16:creationId xmlns:a16="http://schemas.microsoft.com/office/drawing/2014/main" id="{D5D3EC65-D302-41B9-2D04-32C60B154F79}"/>
              </a:ext>
            </a:extLst>
          </p:cNvPr>
          <p:cNvSpPr txBox="1"/>
          <p:nvPr/>
        </p:nvSpPr>
        <p:spPr>
          <a:xfrm>
            <a:off x="2554040" y="11306843"/>
            <a:ext cx="9592919" cy="1261884"/>
          </a:xfrm>
          <a:prstGeom prst="rect">
            <a:avLst/>
          </a:prstGeom>
          <a:noFill/>
        </p:spPr>
        <p:txBody>
          <a:bodyPr wrap="square" rtlCol="0">
            <a:spAutoFit/>
          </a:bodyPr>
          <a:lstStyle/>
          <a:p>
            <a:pPr algn="ctr"/>
            <a:r>
              <a:rPr lang="en-GB" sz="3800" b="1">
                <a:latin typeface="Calibri" panose="020F0502020204030204" pitchFamily="34" charset="0"/>
                <a:ea typeface="Calibri" panose="020F0502020204030204" pitchFamily="34" charset="0"/>
                <a:cs typeface="Calibri" panose="020F0502020204030204" pitchFamily="34" charset="0"/>
              </a:rPr>
              <a:t>Thank you for taking part in this consultation.</a:t>
            </a:r>
          </a:p>
          <a:p>
            <a:pPr algn="ctr"/>
            <a:endParaRPr lang="en-GB" sz="3800"/>
          </a:p>
        </p:txBody>
      </p:sp>
      <p:pic>
        <p:nvPicPr>
          <p:cNvPr id="9" name="Picture 8" descr="A black and white sign with white text&#10;&#10;AI-generated content may be incorrect.">
            <a:extLst>
              <a:ext uri="{FF2B5EF4-FFF2-40B4-BE49-F238E27FC236}">
                <a16:creationId xmlns:a16="http://schemas.microsoft.com/office/drawing/2014/main" id="{34E3A483-1716-17CD-0AC8-7BAEE5A107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30" y="167858"/>
            <a:ext cx="5362605" cy="1108412"/>
          </a:xfrm>
          <a:prstGeom prst="rect">
            <a:avLst/>
          </a:prstGeom>
        </p:spPr>
      </p:pic>
      <p:pic>
        <p:nvPicPr>
          <p:cNvPr id="14" name="Picture 13">
            <a:extLst>
              <a:ext uri="{FF2B5EF4-FFF2-40B4-BE49-F238E27FC236}">
                <a16:creationId xmlns:a16="http://schemas.microsoft.com/office/drawing/2014/main" id="{2957807F-BCDE-3AEA-B6F5-0E216A40A45C}"/>
              </a:ext>
            </a:extLst>
          </p:cNvPr>
          <p:cNvPicPr>
            <a:picLocks noChangeAspect="1"/>
          </p:cNvPicPr>
          <p:nvPr/>
        </p:nvPicPr>
        <p:blipFill>
          <a:blip r:embed="rId5"/>
          <a:stretch>
            <a:fillRect/>
          </a:stretch>
        </p:blipFill>
        <p:spPr>
          <a:xfrm>
            <a:off x="19514964" y="12664347"/>
            <a:ext cx="1712580" cy="631406"/>
          </a:xfrm>
          <a:prstGeom prst="rect">
            <a:avLst/>
          </a:prstGeom>
        </p:spPr>
      </p:pic>
      <p:pic>
        <p:nvPicPr>
          <p:cNvPr id="8" name="Picture 7" descr="A qr code on a white background&#10;&#10;AI-generated content may be incorrect.">
            <a:extLst>
              <a:ext uri="{FF2B5EF4-FFF2-40B4-BE49-F238E27FC236}">
                <a16:creationId xmlns:a16="http://schemas.microsoft.com/office/drawing/2014/main" id="{5DCC7604-6153-EF15-628E-12F6D46616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42903" y="9383733"/>
            <a:ext cx="3486682" cy="3569772"/>
          </a:xfrm>
          <a:prstGeom prst="rect">
            <a:avLst/>
          </a:prstGeom>
        </p:spPr>
      </p:pic>
    </p:spTree>
    <p:extLst>
      <p:ext uri="{BB962C8B-B14F-4D97-AF65-F5344CB8AC3E}">
        <p14:creationId xmlns:p14="http://schemas.microsoft.com/office/powerpoint/2010/main" val="24621930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65ff669-515b-4dc0-b5cb-92ef3c66d9c9">
      <Terms xmlns="http://schemas.microsoft.com/office/infopath/2007/PartnerControls"/>
    </lcf76f155ced4ddcb4097134ff3c332f>
    <TaxCatchAll xmlns="ce60ae75-45c9-4b58-b98b-e52620364405" xsi:nil="true"/>
    <_Flow_SignoffStatus xmlns="265ff669-515b-4dc0-b5cb-92ef3c66d9c9" xsi:nil="true"/>
    <SharedWithUsers xmlns="ce60ae75-45c9-4b58-b98b-e52620364405">
      <UserInfo>
        <DisplayName/>
        <AccountId xsi:nil="true"/>
        <AccountType/>
      </UserInfo>
    </SharedWithUsers>
    <_ApprovalAssignedTo xmlns="265ff669-515b-4dc0-b5cb-92ef3c66d9c9">
      <UserInfo>
        <DisplayName/>
        <AccountId xsi:nil="true"/>
        <AccountType/>
      </UserInfo>
    </_ApprovalAssignedTo>
    <_ApprovalSentBy xmlns="265ff669-515b-4dc0-b5cb-92ef3c66d9c9">
      <UserInfo>
        <DisplayName/>
        <AccountId xsi:nil="true"/>
        <AccountType/>
      </UserInfo>
    </_ApprovalSentBy>
    <_ApprovalStatus xmlns="265ff669-515b-4dc0-b5cb-92ef3c66d9c9">0</_ApprovalStatus>
    <_ApprovalRespondedBy xmlns="265ff669-515b-4dc0-b5cb-92ef3c66d9c9">
      <UserInfo>
        <DisplayName/>
        <AccountId xsi:nil="true"/>
        <AccountType/>
      </UserInfo>
    </_ApprovalRespond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C074D24CC8FB4E9FC96A149714F91C" ma:contentTypeVersion="24" ma:contentTypeDescription="Create a new document." ma:contentTypeScope="" ma:versionID="9afde3254808a847fa3c845dbb93d96d">
  <xsd:schema xmlns:xsd="http://www.w3.org/2001/XMLSchema" xmlns:xs="http://www.w3.org/2001/XMLSchema" xmlns:p="http://schemas.microsoft.com/office/2006/metadata/properties" xmlns:ns2="265ff669-515b-4dc0-b5cb-92ef3c66d9c9" xmlns:ns3="ce60ae75-45c9-4b58-b98b-e52620364405" targetNamespace="http://schemas.microsoft.com/office/2006/metadata/properties" ma:root="true" ma:fieldsID="cc2b26d6f3fa9407ca00837535fd5066" ns2:_="" ns3:_="">
    <xsd:import namespace="265ff669-515b-4dc0-b5cb-92ef3c66d9c9"/>
    <xsd:import namespace="ce60ae75-45c9-4b58-b98b-e526203644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_ApprovalAssignedTo" minOccurs="0"/>
                <xsd:element ref="ns2:_ApprovalRespondedBy" minOccurs="0"/>
                <xsd:element ref="ns2:_ApprovalSentBy" minOccurs="0"/>
                <xsd:element ref="ns2:_Approval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5ff669-515b-4dc0-b5cb-92ef3c66d9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61439a4-7dbe-423c-9a39-e952279af75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_ApprovalAssignedTo" ma:index="28" nillable="true" ma:displayName="Approvers" ma:list="UserInfo" ma:internalName="_ApprovalAssignedTo"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RespondedBy" ma:index="29" nillable="true" ma:displayName="Responses" ma:list="UserInfo" ma:internalName="_ApprovalRespondedBy"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entBy" ma:index="30" nillable="true" ma:displayName="Approval Creator" ma:list="UserInfo" ma:internalName="_ApprovalSent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tatus" ma:index="31" nillable="true" ma:displayName="Approval status" ma:internalName="_Approval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60ae75-45c9-4b58-b98b-e5262036440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ba2b844-3745-431c-b11e-ba6462dbe78f}" ma:internalName="TaxCatchAll" ma:showField="CatchAllData" ma:web="ce60ae75-45c9-4b58-b98b-e526203644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EFA55F-69FB-4A08-9AA0-755EE89CFADD}">
  <ds:schemaRefs>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ce60ae75-45c9-4b58-b98b-e52620364405"/>
    <ds:schemaRef ds:uri="265ff669-515b-4dc0-b5cb-92ef3c66d9c9"/>
    <ds:schemaRef ds:uri="http://purl.org/dc/elements/1.1/"/>
  </ds:schemaRefs>
</ds:datastoreItem>
</file>

<file path=customXml/itemProps2.xml><?xml version="1.0" encoding="utf-8"?>
<ds:datastoreItem xmlns:ds="http://schemas.openxmlformats.org/officeDocument/2006/customXml" ds:itemID="{0306181B-C3E4-4AE8-8B20-1DFDA1F9F002}">
  <ds:schemaRefs>
    <ds:schemaRef ds:uri="http://schemas.microsoft.com/sharepoint/v3/contenttype/forms"/>
  </ds:schemaRefs>
</ds:datastoreItem>
</file>

<file path=customXml/itemProps3.xml><?xml version="1.0" encoding="utf-8"?>
<ds:datastoreItem xmlns:ds="http://schemas.openxmlformats.org/officeDocument/2006/customXml" ds:itemID="{186CD06D-5993-4F07-8C83-56F5312E1988}">
  <ds:schemaRefs>
    <ds:schemaRef ds:uri="265ff669-515b-4dc0-b5cb-92ef3c66d9c9"/>
    <ds:schemaRef ds:uri="ce60ae75-45c9-4b58-b98b-e526203644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367f1d1-1645-4049-9594-8c9d100bd766}" enabled="1" method="Privileged" siteId="{87c38de1-7677-4ae8-b543-17ff79c50890}"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640</Words>
  <Application>Microsoft Office PowerPoint</Application>
  <PresentationFormat>Custom</PresentationFormat>
  <Paragraphs>52</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Calibri</vt:lpstr>
      <vt:lpstr>Office Theme</vt:lpstr>
      <vt:lpstr> Newbridge Active Travel Link and Dock Access</vt:lpstr>
      <vt:lpstr>PowerPoint Presentation</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Neath Integrated Transport Hub</dc:title>
  <dc:creator>Lesley Cunningham</dc:creator>
  <cp:lastModifiedBy>Victoria Isherwood</cp:lastModifiedBy>
  <cp:revision>1</cp:revision>
  <dcterms:created xsi:type="dcterms:W3CDTF">2024-09-23T15:21:07Z</dcterms:created>
  <dcterms:modified xsi:type="dcterms:W3CDTF">2026-01-28T13:43:12Z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GENERAL</vt:lpwstr>
  </property>
  <property fmtid="{D5CDD505-2E9C-101B-9397-08002B2CF9AE}" pid="4" name="ContentTypeId">
    <vt:lpwstr>0x01010086C074D24CC8FB4E9FC96A149714F91C</vt:lpwstr>
  </property>
  <property fmtid="{D5CDD505-2E9C-101B-9397-08002B2CF9AE}" pid="5" name="MediaServiceImageTags">
    <vt:lpwstr/>
  </property>
  <property fmtid="{D5CDD505-2E9C-101B-9397-08002B2CF9AE}" pid="6" name="Order">
    <vt:r8>2593500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